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278" r:id="rId3"/>
    <p:sldId id="286" r:id="rId4"/>
    <p:sldId id="298" r:id="rId5"/>
    <p:sldId id="284" r:id="rId6"/>
    <p:sldId id="285" r:id="rId7"/>
    <p:sldId id="297" r:id="rId8"/>
    <p:sldId id="290" r:id="rId9"/>
    <p:sldId id="292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5FF"/>
    <a:srgbClr val="00CC4E"/>
    <a:srgbClr val="08E662"/>
    <a:srgbClr val="00B043"/>
    <a:srgbClr val="FEF8D2"/>
    <a:srgbClr val="D2ED18"/>
    <a:srgbClr val="04B083"/>
    <a:srgbClr val="FF5947"/>
    <a:srgbClr val="04A87D"/>
    <a:srgbClr val="619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C632D-5F7F-40D8-BC32-B1FB632CF278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0B506-35E9-4216-BB94-9B8D74BB5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1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4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6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8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8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5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2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7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93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0B506-35E9-4216-BB94-9B8D74BB5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B972C0-CE16-4ABB-9939-836C7DC6C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47ED93B-CE95-4286-B1D1-C8119DCFC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594667-6C60-4541-8DB8-E504DA94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CCD9A7-B3EA-4F6B-BB5C-69D0EA28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2CE3F-F45E-4BDC-B88D-4CB5E678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B879F-D26B-4804-8641-9AD31DAF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2CF7DB-5D4F-47AD-80E5-BA21DDF2E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0712CE-81B7-4C15-819E-F2A46F59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D0E3CF-8733-4254-8741-F50E7515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E67B83-80B2-40FD-A512-9D492B0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58178A-749B-46FB-8569-EE9205904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F5FC940-138A-46F2-922B-7A4B45AE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017E63-6A20-4542-AE10-08E24116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ECBE9C-BBD0-4D57-8E6E-B58B605E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9CA2E3-06E0-4E69-97D1-E10A0E85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1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17CB4-ACE4-4905-81BE-52F61045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DFB297-E39B-4E40-8C0F-FFB260E8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DD0EEA-8C06-477A-B2E9-EE83F98E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371DFE-F1C9-4754-BDEA-905BDF7D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A887F3-DEC7-45DC-93AB-FD1BB94B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A29BAF-1B7B-4828-AA94-FCB61C64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E7F8FF-5736-4539-A2A0-B8C05A2D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4AD77E-9738-4129-B4DD-C78B53F4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27A5A9-E1F2-4C42-9CD8-97BA23E8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078747-2C82-436E-BFAA-AAD206C0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E4CA00-A27E-4779-A538-42731957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DB60A1-52BE-45FF-98B9-2D5A9312D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AF5B7F-7036-4DEC-8378-557CC214F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3AF75F-3813-44C3-AFEB-C8CDB414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B0EDF2-989B-4663-8009-197D9D5C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285357-9F76-4808-BDDB-57ABA283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3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35BE92-5D18-4E7C-BEAF-AA2E78D2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4CF50B-AFBD-477C-9B97-C8313A7CE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BFF579-7BFF-4FFA-A4B7-9F9690FB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A318144-4362-486F-B254-E56AB5AFA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0329C3C-CCBA-4A3C-A28E-BB1EBBFB2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E818A92-5856-45C2-BDB0-F4509099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90D86E5-4564-4129-A798-F319BD35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24F824-F13D-41A7-ACDD-20C0E34F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DA94E-2671-4F17-96D3-0A59DA7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CF7306-C183-4A0A-BBA6-9F42FE8E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CAA3AE-5CEC-4D8F-B49C-698EC76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07207-BD8C-4ED2-9A87-046E69DD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8A543F-6759-49A0-999F-ADC278FF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E2E7BD3-5088-4349-A5F2-C9AC18F2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912EDD-FB76-477D-B85F-65826ECE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BBFED-F096-4287-B0BD-694D872C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BB2F9-F1B1-4B43-96A9-143C83721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73BE414-E898-41D0-AC91-B5C9419A8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8BF79C-4164-476F-AF5E-08662FC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D63D2A-1A90-4D3C-842E-2FDB3749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6B8DE0-9FCB-4C88-AE59-B1F09B9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F0D2A3-DA79-4CDA-AD89-8B12F362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BEEFA6-5B14-4A64-AA1B-C3AF5A165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FCC8A9-42AC-4656-AA03-9D41CF07F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136E59-524D-4C8E-8867-511B4588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1EE51-74BE-46DB-AB4D-EA18CC7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95775D-2BE6-4E2D-B5A1-5872295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A63987-50EF-4D60-ABC4-0FFF2A66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5B52FA-F04F-44A7-BC34-870A8BAE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96FD4E-CBEC-4A7F-A3E8-FA62674F5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076B-E54F-4CA6-8F6B-577AA8CE9694}" type="datetimeFigureOut">
              <a:rPr lang="en-US" smtClean="0"/>
              <a:t>2021-01-05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181A53-07CC-4530-908B-9FC5AC43B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A021AF-7DF0-4E9C-A0F2-2552C50C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1.wdp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microsoft.com/office/2007/relationships/hdphoto" Target="../media/hdphoto12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1.wdp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1B76A2-A9EC-4ED6-ACDB-B24723F2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6" r="5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4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7F346AB-ED60-41BE-8163-34D01F0BFB28}"/>
              </a:ext>
            </a:extLst>
          </p:cNvPr>
          <p:cNvGrpSpPr/>
          <p:nvPr/>
        </p:nvGrpSpPr>
        <p:grpSpPr>
          <a:xfrm>
            <a:off x="1993980" y="818350"/>
            <a:ext cx="4316208" cy="4945700"/>
            <a:chOff x="1993980" y="818350"/>
            <a:chExt cx="4316208" cy="494570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33A8DCDE-B0DC-4CE8-86BE-AC73C04AC689}"/>
                </a:ext>
              </a:extLst>
            </p:cNvPr>
            <p:cNvGrpSpPr/>
            <p:nvPr/>
          </p:nvGrpSpPr>
          <p:grpSpPr>
            <a:xfrm>
              <a:off x="1993980" y="818350"/>
              <a:ext cx="4316208" cy="4945700"/>
              <a:chOff x="1993980" y="818350"/>
              <a:chExt cx="4316208" cy="49457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33CF2D46-A070-4277-B2EF-4D44E756E413}"/>
                  </a:ext>
                </a:extLst>
              </p:cNvPr>
              <p:cNvGrpSpPr/>
              <p:nvPr/>
            </p:nvGrpSpPr>
            <p:grpSpPr>
              <a:xfrm>
                <a:off x="1993980" y="818350"/>
                <a:ext cx="4316208" cy="4945700"/>
                <a:chOff x="3876120" y="1107910"/>
                <a:chExt cx="4316208" cy="4945700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E0C4700D-BBDC-4DE7-923C-BACB2AA6D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196" b="98204" l="10000" r="90000">
                              <a14:foregroundMark x1="46744" y1="28842" x2="43372" y2="35230"/>
                              <a14:foregroundMark x1="51512" y1="28343" x2="53256" y2="40818"/>
                              <a14:foregroundMark x1="49419" y1="25948" x2="50581" y2="405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469" b="46701"/>
                <a:stretch/>
              </p:blipFill>
              <p:spPr>
                <a:xfrm rot="21425105">
                  <a:off x="5853703" y="1107910"/>
                  <a:ext cx="1661898" cy="2610462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xmlns="" id="{8F2F98D0-27C0-4BD9-8DA9-C6BF4FF7F8C3}"/>
                    </a:ext>
                  </a:extLst>
                </p:cNvPr>
                <p:cNvGrpSpPr/>
                <p:nvPr/>
              </p:nvGrpSpPr>
              <p:grpSpPr>
                <a:xfrm>
                  <a:off x="3876120" y="1250903"/>
                  <a:ext cx="4316208" cy="4802707"/>
                  <a:chOff x="3876120" y="1250903"/>
                  <a:chExt cx="4316208" cy="4802707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xmlns="" id="{442794E1-2AB4-40C7-87E6-52D637072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469" b="35389"/>
                  <a:stretch/>
                </p:blipFill>
                <p:spPr>
                  <a:xfrm>
                    <a:off x="5780666" y="1250903"/>
                    <a:ext cx="1389762" cy="2903059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xmlns="" id="{22E055B0-1A83-4836-A25A-630B9455857B}"/>
                      </a:ext>
                    </a:extLst>
                  </p:cNvPr>
                  <p:cNvGrpSpPr/>
                  <p:nvPr/>
                </p:nvGrpSpPr>
                <p:grpSpPr>
                  <a:xfrm>
                    <a:off x="3876120" y="2393581"/>
                    <a:ext cx="4316208" cy="3660029"/>
                    <a:chOff x="3876120" y="2393581"/>
                    <a:chExt cx="4316208" cy="3660029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xmlns="" id="{2804972C-7969-48DF-B4AC-3B5113867B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76120" y="2393581"/>
                      <a:ext cx="4316208" cy="3660029"/>
                      <a:chOff x="3876120" y="2393581"/>
                      <a:chExt cx="4316208" cy="3660029"/>
                    </a:xfrm>
                  </p:grpSpPr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xmlns="" id="{EEA79155-14A9-4508-88EC-BFCD35A36D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76120" y="2393581"/>
                        <a:ext cx="4316208" cy="3660029"/>
                        <a:chOff x="3876120" y="2393581"/>
                        <a:chExt cx="4316208" cy="3660029"/>
                      </a:xfrm>
                    </p:grpSpPr>
                    <p:grpSp>
                      <p:nvGrpSpPr>
                        <p:cNvPr id="2" name="Group 1">
                          <a:extLst>
                            <a:ext uri="{FF2B5EF4-FFF2-40B4-BE49-F238E27FC236}">
                              <a16:creationId xmlns:a16="http://schemas.microsoft.com/office/drawing/2014/main" xmlns="" id="{D936CE77-A1D8-4E9D-A577-8C75EEFCA1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76120" y="2393581"/>
                          <a:ext cx="4316208" cy="3660029"/>
                          <a:chOff x="5864247" y="1777053"/>
                          <a:chExt cx="4316208" cy="3660029"/>
                        </a:xfrm>
                      </p:grpSpPr>
                      <p:pic>
                        <p:nvPicPr>
                          <p:cNvPr id="3" name="Picture 2">
                            <a:extLst>
                              <a:ext uri="{FF2B5EF4-FFF2-40B4-BE49-F238E27FC236}">
                                <a16:creationId xmlns:a16="http://schemas.microsoft.com/office/drawing/2014/main" xmlns="" id="{29EE7A9E-4D59-4E24-BBE0-337CC0DF620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ackgroundRemoval t="2196" b="98204" l="10000" r="90000">
                                        <a14:foregroundMark x1="46744" y1="28842" x2="43372" y2="35230"/>
                                        <a14:foregroundMark x1="51512" y1="28343" x2="53256" y2="40818"/>
                                        <a14:foregroundMark x1="49419" y1="25948" x2="50581" y2="4051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78724" r="52783"/>
                          <a:stretch/>
                        </p:blipFill>
                        <p:spPr>
                          <a:xfrm rot="5400000">
                            <a:off x="5453808" y="2533856"/>
                            <a:ext cx="1728147" cy="90726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" name="Picture 11">
                            <a:extLst>
                              <a:ext uri="{FF2B5EF4-FFF2-40B4-BE49-F238E27FC236}">
                                <a16:creationId xmlns:a16="http://schemas.microsoft.com/office/drawing/2014/main" xmlns="" id="{9DA993AA-AE9F-4F57-AE32-505FA455A6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ackgroundRemoval t="2196" b="98204" l="23953" r="90000">
                                        <a14:foregroundMark x1="46744" y1="28842" x2="43372" y2="35230"/>
                                        <a14:foregroundMark x1="51512" y1="28343" x2="53256" y2="40818"/>
                                        <a14:foregroundMark x1="49419" y1="25948" x2="50581" y2="40519"/>
                                        <a14:foregroundMark x1="26047" y1="67565" x2="25698" y2="63972"/>
                                        <a14:foregroundMark x1="24884" y1="64870" x2="24884" y2="64870"/>
                                        <a14:foregroundMark x1="25814" y1="61377" x2="25814" y2="61377"/>
                                        <a14:foregroundMark x1="27907" y1="58283" x2="27907" y2="58283"/>
                                        <a14:foregroundMark x1="36977" y1="44411" x2="36977" y2="44411"/>
                                        <a14:foregroundMark x1="36395" y1="45908" x2="36395" y2="45908"/>
                                        <a14:foregroundMark x1="30000" y1="54491" x2="30000" y2="54491"/>
                                        <a14:foregroundMark x1="36395" y1="80838" x2="36395" y2="80838"/>
                                        <a14:foregroundMark x1="34884" y1="80040" x2="34884" y2="80040"/>
                                        <a14:foregroundMark x1="43023" y1="30938" x2="43023" y2="30938"/>
                                        <a14:foregroundMark x1="31860" y1="78443" x2="34535" y2="80439"/>
                                        <a14:foregroundMark x1="41628" y1="34132" x2="42907" y2="28942"/>
                                        <a14:backgroundMark x1="25233" y1="56786" x2="29186" y2="50898"/>
                                        <a14:backgroundMark x1="29186" y1="51297" x2="32791" y2="47505"/>
                                        <a14:backgroundMark x1="31512" y1="50798" x2="34186" y2="46208"/>
                                        <a14:backgroundMark x1="31163" y1="52395" x2="35698" y2="46108"/>
                                        <a14:backgroundMark x1="31279" y1="52295" x2="33372" y2="48004"/>
                                        <a14:backgroundMark x1="31279" y1="53094" x2="34186" y2="47206"/>
                                        <a14:backgroundMark x1="43605" y1="87026" x2="21512" y2="80040"/>
                                        <a14:backgroundMark x1="35698" y1="83932" x2="20349" y2="74651"/>
                                        <a14:backgroundMark x1="34535" y1="81437" x2="21047" y2="72555"/>
                                        <a14:backgroundMark x1="29767" y1="90719" x2="42442" y2="89920"/>
                                        <a14:backgroundMark x1="27907" y1="86826" x2="47791" y2="86527"/>
                                        <a14:backgroundMark x1="24651" y1="58383" x2="26163" y2="55289"/>
                                        <a14:backgroundMark x1="24651" y1="60978" x2="25698" y2="56786"/>
                                        <a14:backgroundMark x1="27209" y1="48303" x2="27209" y2="50499"/>
                                        <a14:backgroundMark x1="25233" y1="50299" x2="27558" y2="55988"/>
                                        <a14:backgroundMark x1="24884" y1="60679" x2="24884" y2="57884"/>
                                        <a14:backgroundMark x1="33023" y1="81637" x2="38372" y2="83433"/>
                                        <a14:backgroundMark x1="36279" y1="82435" x2="36279" y2="82435"/>
                                        <a14:backgroundMark x1="34767" y1="82435" x2="34767" y2="82435"/>
                                        <a14:backgroundMark x1="35349" y1="82335" x2="35349" y2="82335"/>
                                        <a14:backgroundMark x1="43837" y1="85429" x2="49302" y2="87126"/>
                                        <a14:backgroundMark x1="45349" y1="87525" x2="48488" y2="87026"/>
                                        <a14:backgroundMark x1="33372" y1="81437" x2="34302" y2="81238"/>
                                        <a14:backgroundMark x1="34884" y1="81138" x2="37558" y2="82435"/>
                                        <a14:backgroundMark x1="34070" y1="47505" x2="35000" y2="43513"/>
                                        <a14:backgroundMark x1="34767" y1="46507" x2="36163" y2="43912"/>
                                        <a14:backgroundMark x1="24535" y1="60978" x2="23605" y2="58782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5400000">
                            <a:off x="6218261" y="1474888"/>
                            <a:ext cx="3660029" cy="426435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7" name="Picture 6">
                          <a:extLst>
                            <a:ext uri="{FF2B5EF4-FFF2-40B4-BE49-F238E27FC236}">
                              <a16:creationId xmlns:a16="http://schemas.microsoft.com/office/drawing/2014/main" xmlns="" id="{A6601F2D-A2EB-49A7-A46A-4038F746DA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196" b="98204" l="23953" r="90000">
                                      <a14:foregroundMark x1="46744" y1="28842" x2="43372" y2="35230"/>
                                      <a14:foregroundMark x1="51512" y1="28343" x2="53256" y2="40818"/>
                                      <a14:foregroundMark x1="49419" y1="25948" x2="50581" y2="40519"/>
                                      <a14:foregroundMark x1="26047" y1="67565" x2="25698" y2="63972"/>
                                      <a14:foregroundMark x1="24884" y1="64870" x2="24884" y2="64870"/>
                                      <a14:foregroundMark x1="25814" y1="61377" x2="25814" y2="61377"/>
                                      <a14:foregroundMark x1="27907" y1="58283" x2="27907" y2="58283"/>
                                      <a14:foregroundMark x1="36977" y1="44411" x2="36977" y2="44411"/>
                                      <a14:foregroundMark x1="36395" y1="45908" x2="36395" y2="45908"/>
                                      <a14:foregroundMark x1="30000" y1="54491" x2="30000" y2="54491"/>
                                      <a14:foregroundMark x1="36395" y1="80838" x2="36395" y2="80838"/>
                                      <a14:foregroundMark x1="34884" y1="80040" x2="34884" y2="80040"/>
                                      <a14:foregroundMark x1="43023" y1="30938" x2="43023" y2="30938"/>
                                      <a14:backgroundMark x1="25233" y1="56786" x2="29186" y2="50898"/>
                                      <a14:backgroundMark x1="29186" y1="51297" x2="32791" y2="47505"/>
                                      <a14:backgroundMark x1="31512" y1="50798" x2="34186" y2="46208"/>
                                      <a14:backgroundMark x1="31163" y1="52395" x2="35698" y2="46108"/>
                                      <a14:backgroundMark x1="31279" y1="52295" x2="33372" y2="48004"/>
                                      <a14:backgroundMark x1="31279" y1="53094" x2="34186" y2="47206"/>
                                      <a14:backgroundMark x1="43605" y1="87026" x2="21512" y2="80040"/>
                                      <a14:backgroundMark x1="35698" y1="83932" x2="20349" y2="74651"/>
                                      <a14:backgroundMark x1="34535" y1="81437" x2="21047" y2="72555"/>
                                      <a14:backgroundMark x1="29767" y1="90719" x2="42442" y2="89920"/>
                                      <a14:backgroundMark x1="27907" y1="86826" x2="47791" y2="86527"/>
                                      <a14:backgroundMark x1="24651" y1="58383" x2="26163" y2="55289"/>
                                      <a14:backgroundMark x1="24651" y1="60978" x2="25698" y2="56786"/>
                                      <a14:backgroundMark x1="27209" y1="48303" x2="27209" y2="50499"/>
                                      <a14:backgroundMark x1="25233" y1="50299" x2="27558" y2="55988"/>
                                      <a14:backgroundMark x1="24884" y1="60679" x2="24884" y2="57884"/>
                                      <a14:backgroundMark x1="33023" y1="81637" x2="38372" y2="83433"/>
                                      <a14:backgroundMark x1="36279" y1="82435" x2="36279" y2="82435"/>
                                      <a14:backgroundMark x1="34767" y1="82435" x2="34767" y2="82435"/>
                                      <a14:backgroundMark x1="35349" y1="82335" x2="35349" y2="82335"/>
                                      <a14:backgroundMark x1="43837" y1="85429" x2="49302" y2="87126"/>
                                      <a14:backgroundMark x1="45349" y1="87525" x2="48488" y2="8702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212" t="61332" r="46938" b="30544"/>
                        <a:stretch/>
                      </p:blipFill>
                      <p:spPr>
                        <a:xfrm rot="6609190">
                          <a:off x="5033078" y="3563668"/>
                          <a:ext cx="726536" cy="346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Picture 9">
                          <a:extLst>
                            <a:ext uri="{FF2B5EF4-FFF2-40B4-BE49-F238E27FC236}">
                              <a16:creationId xmlns:a16="http://schemas.microsoft.com/office/drawing/2014/main" xmlns="" id="{8A9F0260-0F77-4C76-A900-C24235DA5C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54" b="31337" l="35000" r="61163">
                                      <a14:foregroundMark x1="44767" y1="29541" x2="41744" y2="29441"/>
                                      <a14:backgroundMark x1="42791" y1="30339" x2="43837" y2="30339"/>
                                      <a14:backgroundMark x1="41860" y1="30339" x2="45000" y2="30040"/>
                                      <a14:backgroundMark x1="42209" y1="30040" x2="44302" y2="29741"/>
                                      <a14:backgroundMark x1="51047" y1="30439" x2="53837" y2="30739"/>
                                      <a14:backgroundMark x1="50930" y1="30140" x2="54302" y2="30639"/>
                                      <a14:backgroundMark x1="40814" y1="30439" x2="38605" y2="30639"/>
                                      <a14:backgroundMark x1="54419" y1="30639" x2="56395" y2="31238"/>
                                      <a14:backgroundMark x1="47791" y1="30439" x2="44767" y2="30439"/>
                                      <a14:backgroundMark x1="39070" y1="27944" x2="41163" y2="31437"/>
                                      <a14:backgroundMark x1="57209" y1="28842" x2="56860" y2="29541"/>
                                      <a14:backgroundMark x1="57907" y1="28044" x2="54767" y2="30639"/>
                                      <a14:backgroundMark x1="39186" y1="27046" x2="41512" y2="3103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5843" t="22270" r="39368" b="68958"/>
                        <a:stretch/>
                      </p:blipFill>
                      <p:spPr>
                        <a:xfrm rot="16200000" flipH="1">
                          <a:off x="6405265" y="3956858"/>
                          <a:ext cx="907269" cy="37407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" name="Picture 8">
                          <a:extLst>
                            <a:ext uri="{FF2B5EF4-FFF2-40B4-BE49-F238E27FC236}">
                              <a16:creationId xmlns:a16="http://schemas.microsoft.com/office/drawing/2014/main" xmlns="" id="{FC1FA4A4-1529-4380-8ADC-97205D7F248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54" b="31337" l="35000" r="61163">
                                      <a14:foregroundMark x1="44767" y1="29541" x2="41744" y2="29441"/>
                                      <a14:backgroundMark x1="42791" y1="30339" x2="43837" y2="30339"/>
                                      <a14:backgroundMark x1="41860" y1="30339" x2="45000" y2="30040"/>
                                      <a14:backgroundMark x1="42209" y1="30040" x2="44302" y2="29741"/>
                                      <a14:backgroundMark x1="51047" y1="30439" x2="53837" y2="30739"/>
                                      <a14:backgroundMark x1="50930" y1="30140" x2="54302" y2="30639"/>
                                      <a14:backgroundMark x1="40814" y1="30439" x2="38605" y2="30639"/>
                                      <a14:backgroundMark x1="54419" y1="30639" x2="56395" y2="31238"/>
                                      <a14:backgroundMark x1="47791" y1="30439" x2="44767" y2="3043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5843" t="22270" r="39368" b="68958"/>
                        <a:stretch/>
                      </p:blipFill>
                      <p:spPr>
                        <a:xfrm rot="5400000">
                          <a:off x="6605054" y="3968436"/>
                          <a:ext cx="907269" cy="374073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3" name="Picture 12">
                        <a:extLst>
                          <a:ext uri="{FF2B5EF4-FFF2-40B4-BE49-F238E27FC236}">
                            <a16:creationId xmlns:a16="http://schemas.microsoft.com/office/drawing/2014/main" xmlns="" id="{1CFCC357-0D1D-444C-B9DF-424E86D4BF0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10000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backgroundMark x1="26163" y1="70160" x2="26163" y2="70160"/>
                                    <a14:backgroundMark x1="27093" y1="70060" x2="27209" y2="65469"/>
                                    <a14:backgroundMark x1="27209" y1="74651" x2="27209" y2="74351"/>
                                    <a14:backgroundMark x1="26977" y1="71158" x2="28837" y2="76747"/>
                                    <a14:backgroundMark x1="22674" y1="72455" x2="23488" y2="66966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82" t="69449" r="71682" b="22416"/>
                      <a:stretch/>
                    </p:blipFill>
                    <p:spPr>
                      <a:xfrm rot="3657423">
                        <a:off x="4833661" y="3238673"/>
                        <a:ext cx="206275" cy="346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" name="Picture 13">
                        <a:extLst>
                          <a:ext uri="{FF2B5EF4-FFF2-40B4-BE49-F238E27FC236}">
                            <a16:creationId xmlns:a16="http://schemas.microsoft.com/office/drawing/2014/main" xmlns="" id="{FC935232-6278-4831-9A0F-CF1E253FD72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10000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backgroundMark x1="26163" y1="70160" x2="26163" y2="70160"/>
                                    <a14:backgroundMark x1="27093" y1="70060" x2="27209" y2="65469"/>
                                    <a14:backgroundMark x1="27209" y1="74651" x2="27209" y2="74351"/>
                                    <a14:backgroundMark x1="26977" y1="71158" x2="28837" y2="76747"/>
                                    <a14:backgroundMark x1="22674" y1="72455" x2="23488" y2="66966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320" t="74006" r="72044" b="19234"/>
                      <a:stretch/>
                    </p:blipFill>
                    <p:spPr>
                      <a:xfrm rot="3047963">
                        <a:off x="4657354" y="3508811"/>
                        <a:ext cx="133102" cy="28829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xmlns="" id="{A4A252F0-E083-4C2E-AB04-F0E05F28F7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3054" b="31337" l="35000" r="61163">
                                  <a14:foregroundMark x1="44767" y1="29541" x2="41744" y2="29441"/>
                                  <a14:backgroundMark x1="42791" y1="30339" x2="43837" y2="30339"/>
                                  <a14:backgroundMark x1="41860" y1="30339" x2="45000" y2="30040"/>
                                  <a14:backgroundMark x1="42209" y1="30040" x2="44302" y2="29741"/>
                                  <a14:backgroundMark x1="51047" y1="30439" x2="53837" y2="30739"/>
                                  <a14:backgroundMark x1="50930" y1="30140" x2="54302" y2="30639"/>
                                  <a14:backgroundMark x1="40814" y1="30439" x2="38605" y2="30639"/>
                                  <a14:backgroundMark x1="54419" y1="30639" x2="56395" y2="31238"/>
                                  <a14:backgroundMark x1="47791" y1="30439" x2="44767" y2="30439"/>
                                  <a14:backgroundMark x1="39070" y1="27944" x2="41163" y2="31437"/>
                                  <a14:backgroundMark x1="57209" y1="28842" x2="56860" y2="29541"/>
                                  <a14:backgroundMark x1="57907" y1="28044" x2="54767" y2="30639"/>
                                  <a14:backgroundMark x1="39186" y1="27046" x2="41512" y2="3103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405" t="25498" r="46847" b="72673"/>
                    <a:stretch/>
                  </p:blipFill>
                  <p:spPr>
                    <a:xfrm rot="16350161" flipH="1" flipV="1">
                      <a:off x="6763397" y="4234994"/>
                      <a:ext cx="238513" cy="59940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xmlns="" id="{BCABC157-335B-414D-8AF5-F54E0EB5E0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harpenSoften amount="-5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" t="52410" r="17559" b="-1"/>
                    <a:stretch/>
                  </p:blipFill>
                  <p:spPr>
                    <a:xfrm>
                      <a:off x="6809721" y="3897863"/>
                      <a:ext cx="113460" cy="191746"/>
                    </a:xfrm>
                    <a:prstGeom prst="flowChartTerminator">
                      <a:avLst/>
                    </a:prstGeom>
                  </p:spPr>
                </p:pic>
              </p:grp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xmlns="" id="{0782D134-A358-4D17-AA25-410DE86813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995" t="46103" r="43539" b="47123"/>
                  <a:stretch/>
                </p:blipFill>
                <p:spPr>
                  <a:xfrm rot="1929026">
                    <a:off x="5582792" y="3483241"/>
                    <a:ext cx="498919" cy="84545"/>
                  </a:xfrm>
                  <a:prstGeom prst="ellipse">
                    <a:avLst/>
                  </a:prstGeom>
                </p:spPr>
              </p:pic>
            </p:grpSp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xmlns="" id="{BA03ED10-93EF-4CC2-8C70-68FEE7073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85" t="45228" r="37388" b="48120"/>
              <a:stretch/>
            </p:blipFill>
            <p:spPr>
              <a:xfrm rot="1239505">
                <a:off x="3969137" y="3392887"/>
                <a:ext cx="575615" cy="104317"/>
              </a:xfrm>
              <a:prstGeom prst="ellipse">
                <a:avLst/>
              </a:prstGeom>
            </p:spPr>
          </p:pic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2C7FF542-A378-4F03-A9C3-8E225633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8" t="79041" r="43593" b="17437"/>
            <a:stretch/>
          </p:blipFill>
          <p:spPr>
            <a:xfrm rot="16755755">
              <a:off x="2479783" y="3759631"/>
              <a:ext cx="257553" cy="126151"/>
            </a:xfrm>
            <a:prstGeom prst="ellipse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B91468F-8C04-4932-9E2D-9A0D15B00FBE}"/>
              </a:ext>
            </a:extLst>
          </p:cNvPr>
          <p:cNvGrpSpPr/>
          <p:nvPr/>
        </p:nvGrpSpPr>
        <p:grpSpPr>
          <a:xfrm>
            <a:off x="7346768" y="-125008"/>
            <a:ext cx="4316208" cy="4945700"/>
            <a:chOff x="1993980" y="818350"/>
            <a:chExt cx="4316208" cy="494570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D33FED70-229D-4CC5-9561-59BBD38FBBCF}"/>
                </a:ext>
              </a:extLst>
            </p:cNvPr>
            <p:cNvGrpSpPr/>
            <p:nvPr/>
          </p:nvGrpSpPr>
          <p:grpSpPr>
            <a:xfrm>
              <a:off x="1993980" y="818350"/>
              <a:ext cx="4316208" cy="4945700"/>
              <a:chOff x="1993980" y="818350"/>
              <a:chExt cx="4316208" cy="494570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xmlns="" id="{D313F0C7-A6CF-4506-B0CC-29E8B388D53B}"/>
                  </a:ext>
                </a:extLst>
              </p:cNvPr>
              <p:cNvGrpSpPr/>
              <p:nvPr/>
            </p:nvGrpSpPr>
            <p:grpSpPr>
              <a:xfrm>
                <a:off x="1993980" y="818350"/>
                <a:ext cx="4316208" cy="4945700"/>
                <a:chOff x="3876120" y="1107910"/>
                <a:chExt cx="4316208" cy="4945700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xmlns="" id="{E6A307C6-A345-4A51-A6DD-1DE95C49C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196" b="98204" l="10000" r="90000">
                              <a14:foregroundMark x1="46744" y1="28842" x2="43372" y2="35230"/>
                              <a14:foregroundMark x1="51512" y1="28343" x2="53256" y2="40818"/>
                              <a14:foregroundMark x1="49419" y1="25948" x2="50581" y2="405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469" b="46701"/>
                <a:stretch/>
              </p:blipFill>
              <p:spPr>
                <a:xfrm rot="21425105">
                  <a:off x="5853703" y="1107910"/>
                  <a:ext cx="1661898" cy="2610462"/>
                </a:xfrm>
                <a:prstGeom prst="rect">
                  <a:avLst/>
                </a:prstGeom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xmlns="" id="{5E5F3641-E71C-4838-BBBD-B996B8BCA5A8}"/>
                    </a:ext>
                  </a:extLst>
                </p:cNvPr>
                <p:cNvGrpSpPr/>
                <p:nvPr/>
              </p:nvGrpSpPr>
              <p:grpSpPr>
                <a:xfrm>
                  <a:off x="3876120" y="1250903"/>
                  <a:ext cx="4316208" cy="4802707"/>
                  <a:chOff x="3876120" y="1250903"/>
                  <a:chExt cx="4316208" cy="4802707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xmlns="" id="{0BD600C4-66AF-4124-99FA-4ED64DC5F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469" b="35389"/>
                  <a:stretch/>
                </p:blipFill>
                <p:spPr>
                  <a:xfrm>
                    <a:off x="5780666" y="1250903"/>
                    <a:ext cx="1389762" cy="2903059"/>
                  </a:xfrm>
                  <a:prstGeom prst="rect">
                    <a:avLst/>
                  </a:prstGeom>
                </p:spPr>
              </p:pic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xmlns="" id="{8E29AE00-92E1-44BA-908B-6C6BBC409D4E}"/>
                      </a:ext>
                    </a:extLst>
                  </p:cNvPr>
                  <p:cNvGrpSpPr/>
                  <p:nvPr/>
                </p:nvGrpSpPr>
                <p:grpSpPr>
                  <a:xfrm>
                    <a:off x="3876120" y="2393581"/>
                    <a:ext cx="4316208" cy="3660029"/>
                    <a:chOff x="3876120" y="2393581"/>
                    <a:chExt cx="4316208" cy="3660029"/>
                  </a:xfrm>
                </p:grpSpPr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xmlns="" id="{53543E0C-4A79-443A-93B7-8DE31F3533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76120" y="2393581"/>
                      <a:ext cx="4316208" cy="3660029"/>
                      <a:chOff x="3876120" y="2393581"/>
                      <a:chExt cx="4316208" cy="3660029"/>
                    </a:xfrm>
                  </p:grpSpPr>
                  <p:grpSp>
                    <p:nvGrpSpPr>
                      <p:cNvPr id="116" name="Group 115">
                        <a:extLst>
                          <a:ext uri="{FF2B5EF4-FFF2-40B4-BE49-F238E27FC236}">
                            <a16:creationId xmlns:a16="http://schemas.microsoft.com/office/drawing/2014/main" xmlns="" id="{4FAB81FE-E7D7-40BE-988F-BA4622AF2F9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76120" y="2393581"/>
                        <a:ext cx="4316208" cy="3660029"/>
                        <a:chOff x="5864247" y="1777053"/>
                        <a:chExt cx="4316208" cy="3660029"/>
                      </a:xfrm>
                    </p:grpSpPr>
                    <p:pic>
                      <p:nvPicPr>
                        <p:cNvPr id="120" name="Picture 119">
                          <a:extLst>
                            <a:ext uri="{FF2B5EF4-FFF2-40B4-BE49-F238E27FC236}">
                              <a16:creationId xmlns:a16="http://schemas.microsoft.com/office/drawing/2014/main" xmlns="" id="{D43B4E8D-0CB6-4409-88D0-D5E2D4E527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196" b="98204" l="10000" r="90000">
                                      <a14:foregroundMark x1="46744" y1="28842" x2="43372" y2="35230"/>
                                      <a14:foregroundMark x1="51512" y1="28343" x2="53256" y2="40818"/>
                                      <a14:foregroundMark x1="49419" y1="25948" x2="50581" y2="4051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78724" r="52783"/>
                        <a:stretch/>
                      </p:blipFill>
                      <p:spPr>
                        <a:xfrm rot="5400000">
                          <a:off x="5453808" y="2533856"/>
                          <a:ext cx="1728147" cy="90726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1" name="Picture 120">
                          <a:extLst>
                            <a:ext uri="{FF2B5EF4-FFF2-40B4-BE49-F238E27FC236}">
                              <a16:creationId xmlns:a16="http://schemas.microsoft.com/office/drawing/2014/main" xmlns="" id="{EF6D5318-B8AB-4AD6-8F53-403B68B5AF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196" b="98204" l="23953" r="90000">
                                      <a14:foregroundMark x1="46744" y1="28842" x2="43372" y2="35230"/>
                                      <a14:foregroundMark x1="51512" y1="28343" x2="53256" y2="40818"/>
                                      <a14:foregroundMark x1="49419" y1="25948" x2="50581" y2="40519"/>
                                      <a14:foregroundMark x1="26047" y1="67565" x2="25698" y2="63972"/>
                                      <a14:foregroundMark x1="24884" y1="64870" x2="24884" y2="64870"/>
                                      <a14:foregroundMark x1="25814" y1="61377" x2="25814" y2="61377"/>
                                      <a14:foregroundMark x1="27907" y1="58283" x2="27907" y2="58283"/>
                                      <a14:foregroundMark x1="36977" y1="44411" x2="36977" y2="44411"/>
                                      <a14:foregroundMark x1="36395" y1="45908" x2="36395" y2="45908"/>
                                      <a14:foregroundMark x1="30000" y1="54491" x2="30000" y2="54491"/>
                                      <a14:foregroundMark x1="36395" y1="80838" x2="36395" y2="80838"/>
                                      <a14:foregroundMark x1="34884" y1="80040" x2="34884" y2="80040"/>
                                      <a14:foregroundMark x1="43023" y1="30938" x2="43023" y2="30938"/>
                                      <a14:foregroundMark x1="31860" y1="78443" x2="34535" y2="80439"/>
                                      <a14:foregroundMark x1="41628" y1="34132" x2="42907" y2="28942"/>
                                      <a14:backgroundMark x1="25233" y1="56786" x2="29186" y2="50898"/>
                                      <a14:backgroundMark x1="29186" y1="51297" x2="32791" y2="47505"/>
                                      <a14:backgroundMark x1="31512" y1="50798" x2="34186" y2="46208"/>
                                      <a14:backgroundMark x1="31163" y1="52395" x2="35698" y2="46108"/>
                                      <a14:backgroundMark x1="31279" y1="52295" x2="33372" y2="48004"/>
                                      <a14:backgroundMark x1="31279" y1="53094" x2="34186" y2="47206"/>
                                      <a14:backgroundMark x1="43605" y1="87026" x2="21512" y2="80040"/>
                                      <a14:backgroundMark x1="35698" y1="83932" x2="20349" y2="74651"/>
                                      <a14:backgroundMark x1="34535" y1="81437" x2="21047" y2="72555"/>
                                      <a14:backgroundMark x1="29767" y1="90719" x2="42442" y2="89920"/>
                                      <a14:backgroundMark x1="27907" y1="86826" x2="47791" y2="86527"/>
                                      <a14:backgroundMark x1="24651" y1="58383" x2="26163" y2="55289"/>
                                      <a14:backgroundMark x1="24651" y1="60978" x2="25698" y2="56786"/>
                                      <a14:backgroundMark x1="27209" y1="48303" x2="27209" y2="50499"/>
                                      <a14:backgroundMark x1="25233" y1="50299" x2="27558" y2="55988"/>
                                      <a14:backgroundMark x1="24884" y1="60679" x2="24884" y2="57884"/>
                                      <a14:backgroundMark x1="33023" y1="81637" x2="38372" y2="83433"/>
                                      <a14:backgroundMark x1="36279" y1="82435" x2="36279" y2="82435"/>
                                      <a14:backgroundMark x1="34767" y1="82435" x2="34767" y2="82435"/>
                                      <a14:backgroundMark x1="35349" y1="82335" x2="35349" y2="82335"/>
                                      <a14:backgroundMark x1="43837" y1="85429" x2="49302" y2="87126"/>
                                      <a14:backgroundMark x1="45349" y1="87525" x2="48488" y2="87026"/>
                                      <a14:backgroundMark x1="33372" y1="81437" x2="34302" y2="81238"/>
                                      <a14:backgroundMark x1="34884" y1="81138" x2="37558" y2="82435"/>
                                      <a14:backgroundMark x1="34070" y1="47505" x2="35000" y2="43513"/>
                                      <a14:backgroundMark x1="34767" y1="46507" x2="36163" y2="43912"/>
                                      <a14:backgroundMark x1="24535" y1="60978" x2="23605" y2="58782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5400000">
                          <a:off x="6218261" y="1474888"/>
                          <a:ext cx="3660029" cy="426435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17" name="Picture 116">
                        <a:extLst>
                          <a:ext uri="{FF2B5EF4-FFF2-40B4-BE49-F238E27FC236}">
                            <a16:creationId xmlns:a16="http://schemas.microsoft.com/office/drawing/2014/main" xmlns="" id="{B0DCCB32-E21F-4061-A30B-04760269E0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23953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foregroundMark x1="26047" y1="67565" x2="25698" y2="63972"/>
                                    <a14:foregroundMark x1="24884" y1="64870" x2="24884" y2="64870"/>
                                    <a14:foregroundMark x1="25814" y1="61377" x2="25814" y2="61377"/>
                                    <a14:foregroundMark x1="27907" y1="58283" x2="27907" y2="58283"/>
                                    <a14:foregroundMark x1="36977" y1="44411" x2="36977" y2="44411"/>
                                    <a14:foregroundMark x1="36395" y1="45908" x2="36395" y2="45908"/>
                                    <a14:foregroundMark x1="30000" y1="54491" x2="30000" y2="54491"/>
                                    <a14:foregroundMark x1="36395" y1="80838" x2="36395" y2="80838"/>
                                    <a14:foregroundMark x1="34884" y1="80040" x2="34884" y2="80040"/>
                                    <a14:foregroundMark x1="43023" y1="30938" x2="43023" y2="30938"/>
                                    <a14:backgroundMark x1="25233" y1="56786" x2="29186" y2="50898"/>
                                    <a14:backgroundMark x1="29186" y1="51297" x2="32791" y2="47505"/>
                                    <a14:backgroundMark x1="31512" y1="50798" x2="34186" y2="46208"/>
                                    <a14:backgroundMark x1="31163" y1="52395" x2="35698" y2="46108"/>
                                    <a14:backgroundMark x1="31279" y1="52295" x2="33372" y2="48004"/>
                                    <a14:backgroundMark x1="31279" y1="53094" x2="34186" y2="47206"/>
                                    <a14:backgroundMark x1="43605" y1="87026" x2="21512" y2="80040"/>
                                    <a14:backgroundMark x1="35698" y1="83932" x2="20349" y2="74651"/>
                                    <a14:backgroundMark x1="34535" y1="81437" x2="21047" y2="72555"/>
                                    <a14:backgroundMark x1="29767" y1="90719" x2="42442" y2="89920"/>
                                    <a14:backgroundMark x1="27907" y1="86826" x2="47791" y2="86527"/>
                                    <a14:backgroundMark x1="24651" y1="58383" x2="26163" y2="55289"/>
                                    <a14:backgroundMark x1="24651" y1="60978" x2="25698" y2="56786"/>
                                    <a14:backgroundMark x1="27209" y1="48303" x2="27209" y2="50499"/>
                                    <a14:backgroundMark x1="25233" y1="50299" x2="27558" y2="55988"/>
                                    <a14:backgroundMark x1="24884" y1="60679" x2="24884" y2="57884"/>
                                    <a14:backgroundMark x1="33023" y1="81637" x2="38372" y2="83433"/>
                                    <a14:backgroundMark x1="36279" y1="82435" x2="36279" y2="82435"/>
                                    <a14:backgroundMark x1="34767" y1="82435" x2="34767" y2="82435"/>
                                    <a14:backgroundMark x1="35349" y1="82335" x2="35349" y2="82335"/>
                                    <a14:backgroundMark x1="43837" y1="85429" x2="49302" y2="87126"/>
                                    <a14:backgroundMark x1="45349" y1="87525" x2="48488" y2="87026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12" t="61332" r="46938" b="30544"/>
                      <a:stretch/>
                    </p:blipFill>
                    <p:spPr>
                      <a:xfrm rot="6609190">
                        <a:off x="5033078" y="3563668"/>
                        <a:ext cx="726536" cy="34636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14" name="Picture 113">
                      <a:extLst>
                        <a:ext uri="{FF2B5EF4-FFF2-40B4-BE49-F238E27FC236}">
                          <a16:creationId xmlns:a16="http://schemas.microsoft.com/office/drawing/2014/main" xmlns="" id="{F7F26D87-538D-4A5E-BB3A-3ED744373E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196" b="98204" l="10000" r="90000">
                                  <a14:foregroundMark x1="46744" y1="28842" x2="43372" y2="35230"/>
                                  <a14:foregroundMark x1="51512" y1="28343" x2="53256" y2="40818"/>
                                  <a14:foregroundMark x1="49419" y1="25948" x2="50581" y2="40519"/>
                                  <a14:backgroundMark x1="26163" y1="70160" x2="26163" y2="70160"/>
                                  <a14:backgroundMark x1="27093" y1="70060" x2="27209" y2="65469"/>
                                  <a14:backgroundMark x1="27209" y1="74651" x2="27209" y2="74351"/>
                                  <a14:backgroundMark x1="26977" y1="71158" x2="28837" y2="76747"/>
                                  <a14:backgroundMark x1="22674" y1="72455" x2="23488" y2="669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682" t="69449" r="71682" b="22416"/>
                    <a:stretch/>
                  </p:blipFill>
                  <p:spPr>
                    <a:xfrm rot="3657423">
                      <a:off x="4833661" y="3238673"/>
                      <a:ext cx="206275" cy="346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5" name="Picture 114">
                      <a:extLst>
                        <a:ext uri="{FF2B5EF4-FFF2-40B4-BE49-F238E27FC236}">
                          <a16:creationId xmlns:a16="http://schemas.microsoft.com/office/drawing/2014/main" xmlns="" id="{5083F26C-A15C-4075-B2D3-62420B5C69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196" b="98204" l="10000" r="90000">
                                  <a14:foregroundMark x1="46744" y1="28842" x2="43372" y2="35230"/>
                                  <a14:foregroundMark x1="51512" y1="28343" x2="53256" y2="40818"/>
                                  <a14:foregroundMark x1="49419" y1="25948" x2="50581" y2="40519"/>
                                  <a14:backgroundMark x1="26163" y1="70160" x2="26163" y2="70160"/>
                                  <a14:backgroundMark x1="27093" y1="70060" x2="27209" y2="65469"/>
                                  <a14:backgroundMark x1="27209" y1="74651" x2="27209" y2="74351"/>
                                  <a14:backgroundMark x1="26977" y1="71158" x2="28837" y2="76747"/>
                                  <a14:backgroundMark x1="22674" y1="72455" x2="23488" y2="669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320" t="74006" r="72044" b="19234"/>
                    <a:stretch/>
                  </p:blipFill>
                  <p:spPr>
                    <a:xfrm rot="3047963">
                      <a:off x="4657354" y="3508811"/>
                      <a:ext cx="133102" cy="2882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xmlns="" id="{77602D61-85AA-4975-94A8-04F17DB82E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995" t="46103" r="43539" b="47123"/>
                  <a:stretch/>
                </p:blipFill>
                <p:spPr>
                  <a:xfrm rot="1929026">
                    <a:off x="5582792" y="3483241"/>
                    <a:ext cx="498919" cy="84545"/>
                  </a:xfrm>
                  <a:prstGeom prst="ellipse">
                    <a:avLst/>
                  </a:prstGeom>
                </p:spPr>
              </p:pic>
            </p:grpSp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xmlns="" id="{B30C9F56-54C4-4CC6-8EAD-96AF53F32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85" t="45228" r="37388" b="48120"/>
              <a:stretch/>
            </p:blipFill>
            <p:spPr>
              <a:xfrm rot="1239505">
                <a:off x="3969137" y="3392887"/>
                <a:ext cx="575615" cy="104317"/>
              </a:xfrm>
              <a:prstGeom prst="ellipse">
                <a:avLst/>
              </a:prstGeom>
            </p:spPr>
          </p:pic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xmlns="" id="{67235AE6-1B65-4F7F-B7F4-192597D7D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8" t="79041" r="43593" b="17437"/>
            <a:stretch/>
          </p:blipFill>
          <p:spPr>
            <a:xfrm rot="16755755">
              <a:off x="2479783" y="3759631"/>
              <a:ext cx="257553" cy="126151"/>
            </a:xfrm>
            <a:prstGeom prst="ellipse">
              <a:avLst/>
            </a:prstGeom>
          </p:spPr>
        </p:pic>
      </p:grp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3" b="10190"/>
          <a:stretch/>
        </p:blipFill>
        <p:spPr>
          <a:xfrm>
            <a:off x="3906263" y="3000275"/>
            <a:ext cx="4316342" cy="2420982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t="41190" b="10323"/>
          <a:stretch/>
        </p:blipFill>
        <p:spPr>
          <a:xfrm>
            <a:off x="3181482" y="4153989"/>
            <a:ext cx="4312205" cy="242098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7" t="41141" r="-1" b="10718"/>
          <a:stretch/>
        </p:blipFill>
        <p:spPr>
          <a:xfrm>
            <a:off x="7438972" y="4223656"/>
            <a:ext cx="4315281" cy="24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7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94A0E30-1C45-4AC5-8C22-9021ED29FFB2}"/>
              </a:ext>
            </a:extLst>
          </p:cNvPr>
          <p:cNvGrpSpPr/>
          <p:nvPr/>
        </p:nvGrpSpPr>
        <p:grpSpPr>
          <a:xfrm>
            <a:off x="153505" y="623765"/>
            <a:ext cx="5865089" cy="4945700"/>
            <a:chOff x="2806159" y="-1829069"/>
            <a:chExt cx="5865089" cy="49457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xmlns="" id="{C0C5A911-0E0D-4AFB-BA7C-CAD75F612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113599">
              <a:off x="4887016" y="693634"/>
              <a:ext cx="404795" cy="939700"/>
            </a:xfrm>
            <a:prstGeom prst="ellipse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xmlns="" id="{29753E3F-AD33-4006-A69D-85C9339B8406}"/>
                </a:ext>
              </a:extLst>
            </p:cNvPr>
            <p:cNvGrpSpPr/>
            <p:nvPr/>
          </p:nvGrpSpPr>
          <p:grpSpPr>
            <a:xfrm>
              <a:off x="4355040" y="-1829069"/>
              <a:ext cx="4316208" cy="4945700"/>
              <a:chOff x="1993980" y="818350"/>
              <a:chExt cx="4316208" cy="4945700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xmlns="" id="{462F4933-D50F-4273-9690-119FDAECEB2C}"/>
                  </a:ext>
                </a:extLst>
              </p:cNvPr>
              <p:cNvGrpSpPr/>
              <p:nvPr/>
            </p:nvGrpSpPr>
            <p:grpSpPr>
              <a:xfrm>
                <a:off x="1993980" y="818350"/>
                <a:ext cx="4316208" cy="4945700"/>
                <a:chOff x="3876120" y="1107910"/>
                <a:chExt cx="4316208" cy="4945700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xmlns="" id="{CD52D3D9-81FB-4F4A-A415-AD87BE77F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196" b="98204" l="10000" r="90000">
                              <a14:foregroundMark x1="46744" y1="28842" x2="43372" y2="35230"/>
                              <a14:foregroundMark x1="51512" y1="28343" x2="53256" y2="40818"/>
                              <a14:foregroundMark x1="49419" y1="25948" x2="50581" y2="405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469" b="46701"/>
                <a:stretch/>
              </p:blipFill>
              <p:spPr>
                <a:xfrm rot="21425105">
                  <a:off x="5853703" y="1107910"/>
                  <a:ext cx="1661898" cy="2610462"/>
                </a:xfrm>
                <a:prstGeom prst="rect">
                  <a:avLst/>
                </a:prstGeom>
              </p:spPr>
            </p:pic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xmlns="" id="{694C5376-E353-42F5-AA67-1C2AC7E63419}"/>
                    </a:ext>
                  </a:extLst>
                </p:cNvPr>
                <p:cNvGrpSpPr/>
                <p:nvPr/>
              </p:nvGrpSpPr>
              <p:grpSpPr>
                <a:xfrm>
                  <a:off x="3876120" y="1250903"/>
                  <a:ext cx="4316208" cy="4802707"/>
                  <a:chOff x="3876120" y="1250903"/>
                  <a:chExt cx="4316208" cy="4802707"/>
                </a:xfrm>
              </p:grpSpPr>
              <p:pic>
                <p:nvPicPr>
                  <p:cNvPr id="130" name="Picture 129">
                    <a:extLst>
                      <a:ext uri="{FF2B5EF4-FFF2-40B4-BE49-F238E27FC236}">
                        <a16:creationId xmlns:a16="http://schemas.microsoft.com/office/drawing/2014/main" xmlns="" id="{C04B6AD4-904D-4FBE-BC9E-8F7196089D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469" b="35389"/>
                  <a:stretch/>
                </p:blipFill>
                <p:spPr>
                  <a:xfrm>
                    <a:off x="5780666" y="1250903"/>
                    <a:ext cx="1389762" cy="2903059"/>
                  </a:xfrm>
                  <a:prstGeom prst="rect">
                    <a:avLst/>
                  </a:prstGeom>
                </p:spPr>
              </p:pic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xmlns="" id="{7789782B-81B7-4027-98BE-C4AAA19531B4}"/>
                      </a:ext>
                    </a:extLst>
                  </p:cNvPr>
                  <p:cNvGrpSpPr/>
                  <p:nvPr/>
                </p:nvGrpSpPr>
                <p:grpSpPr>
                  <a:xfrm>
                    <a:off x="3876120" y="2393581"/>
                    <a:ext cx="4316208" cy="3660029"/>
                    <a:chOff x="3876120" y="2393581"/>
                    <a:chExt cx="4316208" cy="3660029"/>
                  </a:xfrm>
                </p:grpSpPr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xmlns="" id="{AAC7DF50-C7E0-4A43-B042-140720770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76120" y="2393581"/>
                      <a:ext cx="4316208" cy="3660029"/>
                      <a:chOff x="3876120" y="2393581"/>
                      <a:chExt cx="4316208" cy="3660029"/>
                    </a:xfrm>
                  </p:grpSpPr>
                  <p:grpSp>
                    <p:nvGrpSpPr>
                      <p:cNvPr id="139" name="Group 138">
                        <a:extLst>
                          <a:ext uri="{FF2B5EF4-FFF2-40B4-BE49-F238E27FC236}">
                            <a16:creationId xmlns:a16="http://schemas.microsoft.com/office/drawing/2014/main" xmlns="" id="{245F003E-2B70-4715-9E55-E2E0E76FCC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76120" y="2393581"/>
                        <a:ext cx="4316208" cy="3660029"/>
                        <a:chOff x="5864247" y="1777053"/>
                        <a:chExt cx="4316208" cy="3660029"/>
                      </a:xfrm>
                    </p:grpSpPr>
                    <p:pic>
                      <p:nvPicPr>
                        <p:cNvPr id="144" name="Picture 143">
                          <a:extLst>
                            <a:ext uri="{FF2B5EF4-FFF2-40B4-BE49-F238E27FC236}">
                              <a16:creationId xmlns:a16="http://schemas.microsoft.com/office/drawing/2014/main" xmlns="" id="{84168E40-9436-4E69-94C4-DBA439FAF55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196" b="98204" l="23953" r="90000">
                                      <a14:foregroundMark x1="46744" y1="28842" x2="43372" y2="35230"/>
                                      <a14:foregroundMark x1="51512" y1="28343" x2="53256" y2="40818"/>
                                      <a14:foregroundMark x1="49419" y1="25948" x2="50581" y2="40519"/>
                                      <a14:foregroundMark x1="26047" y1="67565" x2="25698" y2="63972"/>
                                      <a14:foregroundMark x1="24884" y1="64870" x2="24884" y2="64870"/>
                                      <a14:foregroundMark x1="25814" y1="61377" x2="25814" y2="61377"/>
                                      <a14:foregroundMark x1="27907" y1="58283" x2="27907" y2="58283"/>
                                      <a14:foregroundMark x1="36977" y1="44411" x2="36977" y2="44411"/>
                                      <a14:foregroundMark x1="36395" y1="45908" x2="36395" y2="45908"/>
                                      <a14:foregroundMark x1="30000" y1="54491" x2="30000" y2="54491"/>
                                      <a14:foregroundMark x1="36395" y1="80838" x2="36395" y2="80838"/>
                                      <a14:foregroundMark x1="34884" y1="80040" x2="34884" y2="80040"/>
                                      <a14:foregroundMark x1="43023" y1="30938" x2="43023" y2="30938"/>
                                      <a14:foregroundMark x1="31860" y1="78443" x2="34535" y2="80439"/>
                                      <a14:foregroundMark x1="41628" y1="34132" x2="42907" y2="28942"/>
                                      <a14:foregroundMark x1="59186" y1="91617" x2="64651" y2="90419"/>
                                      <a14:backgroundMark x1="25233" y1="56786" x2="29186" y2="50898"/>
                                      <a14:backgroundMark x1="29186" y1="51297" x2="32791" y2="47505"/>
                                      <a14:backgroundMark x1="31512" y1="50798" x2="34186" y2="46208"/>
                                      <a14:backgroundMark x1="31163" y1="52395" x2="35698" y2="46108"/>
                                      <a14:backgroundMark x1="31279" y1="52295" x2="33372" y2="48004"/>
                                      <a14:backgroundMark x1="31279" y1="53094" x2="34186" y2="47206"/>
                                      <a14:backgroundMark x1="43605" y1="87026" x2="21512" y2="80040"/>
                                      <a14:backgroundMark x1="35698" y1="83932" x2="20349" y2="74651"/>
                                      <a14:backgroundMark x1="34535" y1="81437" x2="21047" y2="72555"/>
                                      <a14:backgroundMark x1="29767" y1="90719" x2="42442" y2="89920"/>
                                      <a14:backgroundMark x1="27907" y1="86826" x2="47791" y2="86527"/>
                                      <a14:backgroundMark x1="24651" y1="58383" x2="26163" y2="55289"/>
                                      <a14:backgroundMark x1="24651" y1="60978" x2="25698" y2="56786"/>
                                      <a14:backgroundMark x1="27209" y1="48303" x2="27209" y2="50499"/>
                                      <a14:backgroundMark x1="25233" y1="50299" x2="27558" y2="55988"/>
                                      <a14:backgroundMark x1="24884" y1="60679" x2="24884" y2="57884"/>
                                      <a14:backgroundMark x1="33023" y1="81637" x2="38372" y2="83433"/>
                                      <a14:backgroundMark x1="36279" y1="82435" x2="36279" y2="82435"/>
                                      <a14:backgroundMark x1="34767" y1="82435" x2="34767" y2="82435"/>
                                      <a14:backgroundMark x1="35349" y1="82335" x2="35349" y2="82335"/>
                                      <a14:backgroundMark x1="43837" y1="85429" x2="49302" y2="87126"/>
                                      <a14:backgroundMark x1="45349" y1="87525" x2="48488" y2="87026"/>
                                      <a14:backgroundMark x1="33372" y1="81437" x2="34302" y2="81238"/>
                                      <a14:backgroundMark x1="34884" y1="81138" x2="37558" y2="82435"/>
                                      <a14:backgroundMark x1="34070" y1="47505" x2="35000" y2="43513"/>
                                      <a14:backgroundMark x1="34767" y1="46507" x2="36163" y2="43912"/>
                                      <a14:backgroundMark x1="24535" y1="60978" x2="23605" y2="58782"/>
                                      <a14:backgroundMark x1="24535" y1="68962" x2="30930" y2="79441"/>
                                      <a14:backgroundMark x1="53488" y1="89321" x2="53605" y2="80240"/>
                                      <a14:backgroundMark x1="54651" y1="90319" x2="54767" y2="82834"/>
                                      <a14:backgroundMark x1="66744" y1="88523" x2="75116" y2="75150"/>
                                      <a14:backgroundMark x1="71512" y1="82335" x2="72209" y2="76248"/>
                                      <a14:backgroundMark x1="72326" y1="73054" x2="75233" y2="76148"/>
                                      <a14:backgroundMark x1="26279" y1="70060" x2="27209" y2="66966"/>
                                      <a14:backgroundMark x1="30581" y1="76447" x2="36628" y2="84930"/>
                                      <a14:backgroundMark x1="31860" y1="76048" x2="36512" y2="81437"/>
                                      <a14:backgroundMark x1="31163" y1="76048" x2="35233" y2="82036"/>
                                      <a14:backgroundMark x1="54884" y1="90220" x2="56047" y2="87625"/>
                                      <a14:backgroundMark x1="71860" y1="83633" x2="66744" y2="70359"/>
                                      <a14:backgroundMark x1="67209" y1="85928" x2="67442" y2="7784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5400000">
                          <a:off x="6218261" y="1474888"/>
                          <a:ext cx="3660029" cy="426435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3" name="Picture 142">
                          <a:extLst>
                            <a:ext uri="{FF2B5EF4-FFF2-40B4-BE49-F238E27FC236}">
                              <a16:creationId xmlns:a16="http://schemas.microsoft.com/office/drawing/2014/main" xmlns="" id="{12EAFEDD-70B9-4797-B6BD-5AC5EEF30BE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196" b="98204" l="10000" r="90000">
                                      <a14:foregroundMark x1="46744" y1="28842" x2="43372" y2="35230"/>
                                      <a14:foregroundMark x1="51512" y1="28343" x2="53256" y2="40818"/>
                                      <a14:foregroundMark x1="49419" y1="25948" x2="50581" y2="40519"/>
                                      <a14:foregroundMark x1="41512" y1="32934" x2="42209" y2="27345"/>
                                      <a14:foregroundMark x1="35116" y1="89621" x2="43023" y2="89421"/>
                                      <a14:backgroundMark x1="31279" y1="87525" x2="27442" y2="78743"/>
                                      <a14:backgroundMark x1="26163" y1="79242" x2="31512" y2="78942"/>
                                      <a14:backgroundMark x1="31744" y1="82236" x2="31744" y2="82236"/>
                                      <a14:backgroundMark x1="31977" y1="87126" x2="31977" y2="87126"/>
                                      <a14:backgroundMark x1="43372" y1="88822" x2="43256" y2="83832"/>
                                      <a14:backgroundMark x1="31744" y1="80838" x2="46279" y2="80240"/>
                                      <a14:backgroundMark x1="35465" y1="83832" x2="52093" y2="7984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78724" r="52783"/>
                        <a:stretch/>
                      </p:blipFill>
                      <p:spPr>
                        <a:xfrm rot="5400000">
                          <a:off x="5453808" y="2533856"/>
                          <a:ext cx="1728147" cy="90726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41" name="Picture 140">
                        <a:extLst>
                          <a:ext uri="{FF2B5EF4-FFF2-40B4-BE49-F238E27FC236}">
                            <a16:creationId xmlns:a16="http://schemas.microsoft.com/office/drawing/2014/main" xmlns="" id="{91A5B6C3-549A-48D2-8B7D-A71F2F5F54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54" b="31337" l="35000" r="61163">
                                    <a14:foregroundMark x1="44767" y1="29541" x2="41744" y2="29441"/>
                                    <a14:backgroundMark x1="42791" y1="30339" x2="43837" y2="30339"/>
                                    <a14:backgroundMark x1="41860" y1="30339" x2="45000" y2="30040"/>
                                    <a14:backgroundMark x1="42209" y1="30040" x2="44302" y2="29741"/>
                                    <a14:backgroundMark x1="51047" y1="30439" x2="53837" y2="30739"/>
                                    <a14:backgroundMark x1="50930" y1="30140" x2="54302" y2="30639"/>
                                    <a14:backgroundMark x1="40814" y1="30439" x2="38605" y2="30639"/>
                                    <a14:backgroundMark x1="54419" y1="30639" x2="56395" y2="31238"/>
                                    <a14:backgroundMark x1="47791" y1="30439" x2="44767" y2="30439"/>
                                    <a14:backgroundMark x1="39070" y1="27944" x2="41163" y2="31437"/>
                                    <a14:backgroundMark x1="57209" y1="28842" x2="56860" y2="29541"/>
                                    <a14:backgroundMark x1="57907" y1="28044" x2="54767" y2="30639"/>
                                    <a14:backgroundMark x1="39186" y1="27046" x2="41512" y2="3103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843" t="22270" r="39368" b="68958"/>
                      <a:stretch/>
                    </p:blipFill>
                    <p:spPr>
                      <a:xfrm rot="16200000" flipH="1">
                        <a:off x="6405265" y="3956858"/>
                        <a:ext cx="907269" cy="3740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2" name="Picture 141">
                        <a:extLst>
                          <a:ext uri="{FF2B5EF4-FFF2-40B4-BE49-F238E27FC236}">
                            <a16:creationId xmlns:a16="http://schemas.microsoft.com/office/drawing/2014/main" xmlns="" id="{15D2C640-EF6D-45DC-8341-335F7BE6814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54" b="31337" l="35000" r="61163">
                                    <a14:foregroundMark x1="44767" y1="29541" x2="41744" y2="29441"/>
                                    <a14:backgroundMark x1="42791" y1="30339" x2="43837" y2="30339"/>
                                    <a14:backgroundMark x1="41860" y1="30339" x2="45000" y2="30040"/>
                                    <a14:backgroundMark x1="42209" y1="30040" x2="44302" y2="29741"/>
                                    <a14:backgroundMark x1="51047" y1="30439" x2="53837" y2="30739"/>
                                    <a14:backgroundMark x1="50930" y1="30140" x2="54302" y2="30639"/>
                                    <a14:backgroundMark x1="40814" y1="30439" x2="38605" y2="30639"/>
                                    <a14:backgroundMark x1="54419" y1="30639" x2="56395" y2="31238"/>
                                    <a14:backgroundMark x1="47791" y1="30439" x2="44767" y2="304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843" t="22270" r="39368" b="68958"/>
                      <a:stretch/>
                    </p:blipFill>
                    <p:spPr>
                      <a:xfrm rot="5400000">
                        <a:off x="6605054" y="3975363"/>
                        <a:ext cx="907269" cy="3740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0" name="Picture 139">
                        <a:extLst>
                          <a:ext uri="{FF2B5EF4-FFF2-40B4-BE49-F238E27FC236}">
                            <a16:creationId xmlns:a16="http://schemas.microsoft.com/office/drawing/2014/main" xmlns="" id="{3DDC01B2-051E-422C-841E-1F24C0A96FF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23953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foregroundMark x1="26047" y1="67565" x2="25698" y2="63972"/>
                                    <a14:foregroundMark x1="24884" y1="64870" x2="24884" y2="64870"/>
                                    <a14:foregroundMark x1="25814" y1="61377" x2="25814" y2="61377"/>
                                    <a14:foregroundMark x1="27907" y1="58283" x2="27907" y2="58283"/>
                                    <a14:foregroundMark x1="36977" y1="44411" x2="36977" y2="44411"/>
                                    <a14:foregroundMark x1="36395" y1="45908" x2="36395" y2="45908"/>
                                    <a14:foregroundMark x1="30000" y1="54491" x2="30000" y2="54491"/>
                                    <a14:foregroundMark x1="36395" y1="80838" x2="36395" y2="80838"/>
                                    <a14:foregroundMark x1="34884" y1="80040" x2="34884" y2="80040"/>
                                    <a14:foregroundMark x1="43023" y1="30938" x2="43023" y2="30938"/>
                                    <a14:backgroundMark x1="25233" y1="56786" x2="29186" y2="50898"/>
                                    <a14:backgroundMark x1="29186" y1="51297" x2="32791" y2="47505"/>
                                    <a14:backgroundMark x1="31512" y1="50798" x2="34186" y2="46208"/>
                                    <a14:backgroundMark x1="31163" y1="52395" x2="35698" y2="46108"/>
                                    <a14:backgroundMark x1="31279" y1="52295" x2="33372" y2="48004"/>
                                    <a14:backgroundMark x1="31279" y1="53094" x2="34186" y2="47206"/>
                                    <a14:backgroundMark x1="43605" y1="87026" x2="21512" y2="80040"/>
                                    <a14:backgroundMark x1="35698" y1="83932" x2="20349" y2="74651"/>
                                    <a14:backgroundMark x1="34535" y1="81437" x2="21047" y2="72555"/>
                                    <a14:backgroundMark x1="29767" y1="90719" x2="42442" y2="89920"/>
                                    <a14:backgroundMark x1="27907" y1="86826" x2="47791" y2="86527"/>
                                    <a14:backgroundMark x1="24651" y1="58383" x2="26163" y2="55289"/>
                                    <a14:backgroundMark x1="24651" y1="60978" x2="25698" y2="56786"/>
                                    <a14:backgroundMark x1="27209" y1="48303" x2="27209" y2="50499"/>
                                    <a14:backgroundMark x1="25233" y1="50299" x2="27558" y2="55988"/>
                                    <a14:backgroundMark x1="24884" y1="60679" x2="24884" y2="57884"/>
                                    <a14:backgroundMark x1="33023" y1="81637" x2="38372" y2="83433"/>
                                    <a14:backgroundMark x1="36279" y1="82435" x2="36279" y2="82435"/>
                                    <a14:backgroundMark x1="34767" y1="82435" x2="34767" y2="82435"/>
                                    <a14:backgroundMark x1="35349" y1="82335" x2="35349" y2="82335"/>
                                    <a14:backgroundMark x1="43837" y1="85429" x2="49302" y2="87126"/>
                                    <a14:backgroundMark x1="45349" y1="87525" x2="48488" y2="87026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12" t="61332" r="46938" b="30544"/>
                      <a:stretch/>
                    </p:blipFill>
                    <p:spPr>
                      <a:xfrm rot="6609190">
                        <a:off x="5033078" y="3563668"/>
                        <a:ext cx="726536" cy="34636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34" name="Picture 133">
                      <a:extLst>
                        <a:ext uri="{FF2B5EF4-FFF2-40B4-BE49-F238E27FC236}">
                          <a16:creationId xmlns:a16="http://schemas.microsoft.com/office/drawing/2014/main" xmlns="" id="{61413246-A5AD-44CA-BC32-89B7E0A4A1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3054" b="31337" l="35000" r="61163">
                                  <a14:foregroundMark x1="44767" y1="29541" x2="41744" y2="29441"/>
                                  <a14:backgroundMark x1="42791" y1="30339" x2="43837" y2="30339"/>
                                  <a14:backgroundMark x1="41860" y1="30339" x2="45000" y2="30040"/>
                                  <a14:backgroundMark x1="42209" y1="30040" x2="44302" y2="29741"/>
                                  <a14:backgroundMark x1="51047" y1="30439" x2="53837" y2="30739"/>
                                  <a14:backgroundMark x1="50930" y1="30140" x2="54302" y2="30639"/>
                                  <a14:backgroundMark x1="40814" y1="30439" x2="38605" y2="30639"/>
                                  <a14:backgroundMark x1="54419" y1="30639" x2="56395" y2="31238"/>
                                  <a14:backgroundMark x1="47791" y1="30439" x2="44767" y2="30439"/>
                                  <a14:backgroundMark x1="39070" y1="27944" x2="41163" y2="31437"/>
                                  <a14:backgroundMark x1="57209" y1="28842" x2="56860" y2="29541"/>
                                  <a14:backgroundMark x1="57907" y1="28044" x2="54767" y2="30639"/>
                                  <a14:backgroundMark x1="39186" y1="27046" x2="41512" y2="3103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405" t="25498" r="46847" b="72673"/>
                    <a:stretch/>
                  </p:blipFill>
                  <p:spPr>
                    <a:xfrm rot="16350161" flipH="1" flipV="1">
                      <a:off x="6763397" y="4234994"/>
                      <a:ext cx="238513" cy="59940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135" name="Picture 134">
                      <a:extLst>
                        <a:ext uri="{FF2B5EF4-FFF2-40B4-BE49-F238E27FC236}">
                          <a16:creationId xmlns:a16="http://schemas.microsoft.com/office/drawing/2014/main" xmlns="" id="{E499B540-740B-427A-B938-5A2C56F5FD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harpenSoften amount="-5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" t="52410" r="17559" b="-1"/>
                    <a:stretch/>
                  </p:blipFill>
                  <p:spPr>
                    <a:xfrm>
                      <a:off x="6809721" y="3897863"/>
                      <a:ext cx="113460" cy="191746"/>
                    </a:xfrm>
                    <a:prstGeom prst="flowChartTerminator">
                      <a:avLst/>
                    </a:prstGeom>
                  </p:spPr>
                </p:pic>
              </p:grp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xmlns="" id="{051D4700-1AC5-479F-B736-12BAD600B4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995" t="46103" r="43539" b="47123"/>
                  <a:stretch/>
                </p:blipFill>
                <p:spPr>
                  <a:xfrm rot="1929026">
                    <a:off x="5582792" y="3483241"/>
                    <a:ext cx="498919" cy="84545"/>
                  </a:xfrm>
                  <a:prstGeom prst="ellipse">
                    <a:avLst/>
                  </a:prstGeom>
                </p:spPr>
              </p:pic>
            </p:grpSp>
          </p:grp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xmlns="" id="{D41C857D-16C8-4FDF-9FEA-DEA15D5E3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85" t="45228" r="37388" b="48120"/>
              <a:stretch/>
            </p:blipFill>
            <p:spPr>
              <a:xfrm rot="1239505">
                <a:off x="3969137" y="3392887"/>
                <a:ext cx="575615" cy="104317"/>
              </a:xfrm>
              <a:prstGeom prst="ellipse">
                <a:avLst/>
              </a:prstGeom>
            </p:spPr>
          </p:pic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xmlns="" id="{517EC6A4-0A66-415E-802E-AEF2340FA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4358396">
              <a:off x="4756904" y="901757"/>
              <a:ext cx="522887" cy="459536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xmlns="" id="{BA0F102E-5410-4531-A48C-F39E24224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b="35389"/>
            <a:stretch/>
          </p:blipFill>
          <p:spPr>
            <a:xfrm rot="16021658">
              <a:off x="3644390" y="-1287198"/>
              <a:ext cx="1389762" cy="3066223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xmlns="" id="{E1B7353E-684D-4369-9828-3E98AD862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0" t="48014" r="36172" b="36248"/>
            <a:stretch/>
          </p:blipFill>
          <p:spPr>
            <a:xfrm rot="5172001">
              <a:off x="5248130" y="822523"/>
              <a:ext cx="566864" cy="671098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xmlns="" id="{9165A04A-A56E-487D-A0EC-967993FD3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916500">
              <a:off x="4960389" y="1197054"/>
              <a:ext cx="453343" cy="1099222"/>
            </a:xfrm>
            <a:prstGeom prst="ellipse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xmlns="" id="{027257CC-5C5F-4229-AFA5-E4666BE59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20877345">
              <a:off x="5075297" y="1104635"/>
              <a:ext cx="558563" cy="867534"/>
            </a:xfrm>
            <a:prstGeom prst="ellipse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xmlns="" id="{F4AEF45C-C39A-4437-9E11-03C0B3E4D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18675424">
              <a:off x="5145636" y="1342239"/>
              <a:ext cx="558563" cy="867534"/>
            </a:xfrm>
            <a:prstGeom prst="ellipse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xmlns="" id="{BFF64951-1D29-42F9-BBCB-F7A409516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85954">
              <a:off x="5132517" y="843542"/>
              <a:ext cx="130025" cy="270016"/>
            </a:xfrm>
            <a:prstGeom prst="ellipse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xmlns="" id="{37DCFF1F-6E8C-470F-993F-2801482F2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9621366">
              <a:off x="5290950" y="2001794"/>
              <a:ext cx="312428" cy="274575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xmlns="" id="{4E8B4836-9797-4EC0-8A4D-46D07D7B6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531159">
              <a:off x="4788358" y="789323"/>
              <a:ext cx="312428" cy="274575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xmlns="" id="{2FDBDBD3-06EA-4956-A16B-661E60E77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8829435">
              <a:off x="4729189" y="1271455"/>
              <a:ext cx="312428" cy="274575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xmlns="" id="{608E978F-5BF0-438E-BAC4-5E41B4609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9264573">
              <a:off x="4801520" y="1830263"/>
              <a:ext cx="312428" cy="274575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xmlns="" id="{1445B619-A23B-4E57-AE92-A9DDCE9D8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2128848" flipH="1">
              <a:off x="4753002" y="1331274"/>
              <a:ext cx="312428" cy="274575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xmlns="" id="{8E770643-BB26-4D20-BDCE-63B551A82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4605154">
              <a:off x="4912935" y="871713"/>
              <a:ext cx="312428" cy="274575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xmlns="" id="{CC658E94-BA84-4F28-9B40-6D9F32E71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3818209" flipH="1">
              <a:off x="5111184" y="1860396"/>
              <a:ext cx="234092" cy="205730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xmlns="" id="{D86A486E-A70B-4954-937B-C92DD9642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3818209" flipH="1">
              <a:off x="5137653" y="1865240"/>
              <a:ext cx="234092" cy="205730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xmlns="" id="{1F74DAE5-9754-46E2-9ED4-3907F716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732457" flipH="1">
              <a:off x="4916241" y="1288684"/>
              <a:ext cx="234092" cy="205730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xmlns="" id="{F941BFB3-6FA1-442E-B5FE-D34391505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582942" flipH="1">
              <a:off x="4922298" y="1299488"/>
              <a:ext cx="234092" cy="20573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xmlns="" id="{7C66DDD5-F82E-4E8B-B67E-EB136F7DA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0" t="53976" r="43737" b="38200"/>
            <a:stretch/>
          </p:blipFill>
          <p:spPr>
            <a:xfrm rot="16427999" flipH="1">
              <a:off x="5203948" y="1626866"/>
              <a:ext cx="268145" cy="308504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xmlns="" id="{75CC2E82-17ED-4B88-A812-4D6F73163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2" t="61332" r="46938" b="30544"/>
            <a:stretch/>
          </p:blipFill>
          <p:spPr>
            <a:xfrm rot="6609190">
              <a:off x="5524935" y="610737"/>
              <a:ext cx="726536" cy="346365"/>
            </a:xfrm>
            <a:prstGeom prst="rect">
              <a:avLst/>
            </a:prstGeom>
          </p:spPr>
        </p:pic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xmlns="" id="{6BD8A7D7-B0F2-42C1-BEF0-78A6DD028878}"/>
              </a:ext>
            </a:extLst>
          </p:cNvPr>
          <p:cNvGrpSpPr/>
          <p:nvPr/>
        </p:nvGrpSpPr>
        <p:grpSpPr>
          <a:xfrm>
            <a:off x="5353171" y="733265"/>
            <a:ext cx="5865089" cy="4945700"/>
            <a:chOff x="2806159" y="-1829069"/>
            <a:chExt cx="5865089" cy="4945700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xmlns="" id="{1576165C-08E3-478D-A694-0F7476C32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113599">
              <a:off x="4887016" y="693634"/>
              <a:ext cx="404795" cy="939700"/>
            </a:xfrm>
            <a:prstGeom prst="ellipse">
              <a:avLst/>
            </a:prstGeom>
          </p:spPr>
        </p:pic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xmlns="" id="{A76531D1-FA6A-4218-87B1-EC51BEA43185}"/>
                </a:ext>
              </a:extLst>
            </p:cNvPr>
            <p:cNvGrpSpPr/>
            <p:nvPr/>
          </p:nvGrpSpPr>
          <p:grpSpPr>
            <a:xfrm>
              <a:off x="4355040" y="-1829069"/>
              <a:ext cx="4316208" cy="4945700"/>
              <a:chOff x="1993980" y="818350"/>
              <a:chExt cx="4316208" cy="4945700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xmlns="" id="{18476628-51D4-44CD-9512-7A6E6D49E099}"/>
                  </a:ext>
                </a:extLst>
              </p:cNvPr>
              <p:cNvGrpSpPr/>
              <p:nvPr/>
            </p:nvGrpSpPr>
            <p:grpSpPr>
              <a:xfrm>
                <a:off x="1993980" y="818350"/>
                <a:ext cx="4316208" cy="4945700"/>
                <a:chOff x="3876120" y="1107910"/>
                <a:chExt cx="4316208" cy="4945700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xmlns="" id="{4113935D-453E-496F-98BE-00AC3B2A5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196" b="98204" l="10000" r="90000">
                              <a14:foregroundMark x1="46744" y1="28842" x2="43372" y2="35230"/>
                              <a14:foregroundMark x1="51512" y1="28343" x2="53256" y2="40818"/>
                              <a14:foregroundMark x1="49419" y1="25948" x2="50581" y2="405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469" b="46701"/>
                <a:stretch/>
              </p:blipFill>
              <p:spPr>
                <a:xfrm rot="21425105">
                  <a:off x="5853703" y="1107910"/>
                  <a:ext cx="1661898" cy="2610462"/>
                </a:xfrm>
                <a:prstGeom prst="rect">
                  <a:avLst/>
                </a:prstGeom>
              </p:spPr>
            </p:pic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xmlns="" id="{903B0660-C823-4130-8715-BAEB619D262B}"/>
                    </a:ext>
                  </a:extLst>
                </p:cNvPr>
                <p:cNvGrpSpPr/>
                <p:nvPr/>
              </p:nvGrpSpPr>
              <p:grpSpPr>
                <a:xfrm>
                  <a:off x="3876120" y="1250903"/>
                  <a:ext cx="4316208" cy="4802707"/>
                  <a:chOff x="3876120" y="1250903"/>
                  <a:chExt cx="4316208" cy="4802707"/>
                </a:xfrm>
              </p:grpSpPr>
              <p:pic>
                <p:nvPicPr>
                  <p:cNvPr id="300" name="Picture 299">
                    <a:extLst>
                      <a:ext uri="{FF2B5EF4-FFF2-40B4-BE49-F238E27FC236}">
                        <a16:creationId xmlns:a16="http://schemas.microsoft.com/office/drawing/2014/main" xmlns="" id="{BE87A601-74FF-4745-B2E9-4AD87038B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469" b="35389"/>
                  <a:stretch/>
                </p:blipFill>
                <p:spPr>
                  <a:xfrm>
                    <a:off x="5780666" y="1250903"/>
                    <a:ext cx="1389762" cy="2903059"/>
                  </a:xfrm>
                  <a:prstGeom prst="rect">
                    <a:avLst/>
                  </a:prstGeom>
                </p:spPr>
              </p:pic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xmlns="" id="{71DCCF10-E2C0-47BA-8320-1AB927332E4A}"/>
                      </a:ext>
                    </a:extLst>
                  </p:cNvPr>
                  <p:cNvGrpSpPr/>
                  <p:nvPr/>
                </p:nvGrpSpPr>
                <p:grpSpPr>
                  <a:xfrm>
                    <a:off x="3876120" y="2393581"/>
                    <a:ext cx="4316208" cy="3660029"/>
                    <a:chOff x="3876120" y="2393581"/>
                    <a:chExt cx="4316208" cy="3660029"/>
                  </a:xfrm>
                </p:grpSpPr>
                <p:grpSp>
                  <p:nvGrpSpPr>
                    <p:cNvPr id="306" name="Group 305">
                      <a:extLst>
                        <a:ext uri="{FF2B5EF4-FFF2-40B4-BE49-F238E27FC236}">
                          <a16:creationId xmlns:a16="http://schemas.microsoft.com/office/drawing/2014/main" xmlns="" id="{2C1CE4BD-EA32-4050-8D6B-4AF0D1449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76120" y="2393581"/>
                      <a:ext cx="4316208" cy="3660029"/>
                      <a:chOff x="5864247" y="1777053"/>
                      <a:chExt cx="4316208" cy="3660029"/>
                    </a:xfrm>
                  </p:grpSpPr>
                  <p:pic>
                    <p:nvPicPr>
                      <p:cNvPr id="310" name="Picture 309">
                        <a:extLst>
                          <a:ext uri="{FF2B5EF4-FFF2-40B4-BE49-F238E27FC236}">
                            <a16:creationId xmlns:a16="http://schemas.microsoft.com/office/drawing/2014/main" xmlns="" id="{9E6CC343-3FA3-4CF1-9E00-BC7DA4AF77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23953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foregroundMark x1="26047" y1="67565" x2="25698" y2="63972"/>
                                    <a14:foregroundMark x1="24884" y1="64870" x2="24884" y2="64870"/>
                                    <a14:foregroundMark x1="25814" y1="61377" x2="25814" y2="61377"/>
                                    <a14:foregroundMark x1="27907" y1="58283" x2="27907" y2="58283"/>
                                    <a14:foregroundMark x1="36977" y1="44411" x2="36977" y2="44411"/>
                                    <a14:foregroundMark x1="36395" y1="45908" x2="36395" y2="45908"/>
                                    <a14:foregroundMark x1="30000" y1="54491" x2="30000" y2="54491"/>
                                    <a14:foregroundMark x1="36395" y1="80838" x2="36395" y2="80838"/>
                                    <a14:foregroundMark x1="34884" y1="80040" x2="34884" y2="80040"/>
                                    <a14:foregroundMark x1="43023" y1="30938" x2="43023" y2="30938"/>
                                    <a14:foregroundMark x1="31860" y1="78443" x2="34535" y2="80439"/>
                                    <a14:foregroundMark x1="41628" y1="34132" x2="42907" y2="28942"/>
                                    <a14:foregroundMark x1="59186" y1="91617" x2="64651" y2="90419"/>
                                    <a14:backgroundMark x1="25233" y1="56786" x2="29186" y2="50898"/>
                                    <a14:backgroundMark x1="29186" y1="51297" x2="32791" y2="47505"/>
                                    <a14:backgroundMark x1="31512" y1="50798" x2="34186" y2="46208"/>
                                    <a14:backgroundMark x1="31163" y1="52395" x2="35698" y2="46108"/>
                                    <a14:backgroundMark x1="31279" y1="52295" x2="33372" y2="48004"/>
                                    <a14:backgroundMark x1="31279" y1="53094" x2="34186" y2="47206"/>
                                    <a14:backgroundMark x1="43605" y1="87026" x2="21512" y2="80040"/>
                                    <a14:backgroundMark x1="35698" y1="83932" x2="20349" y2="74651"/>
                                    <a14:backgroundMark x1="34535" y1="81437" x2="21047" y2="72555"/>
                                    <a14:backgroundMark x1="29767" y1="90719" x2="42442" y2="89920"/>
                                    <a14:backgroundMark x1="27907" y1="86826" x2="47791" y2="86527"/>
                                    <a14:backgroundMark x1="24651" y1="58383" x2="26163" y2="55289"/>
                                    <a14:backgroundMark x1="24651" y1="60978" x2="25698" y2="56786"/>
                                    <a14:backgroundMark x1="27209" y1="48303" x2="27209" y2="50499"/>
                                    <a14:backgroundMark x1="25233" y1="50299" x2="27558" y2="55988"/>
                                    <a14:backgroundMark x1="24884" y1="60679" x2="24884" y2="57884"/>
                                    <a14:backgroundMark x1="33023" y1="81637" x2="38372" y2="83433"/>
                                    <a14:backgroundMark x1="36279" y1="82435" x2="36279" y2="82435"/>
                                    <a14:backgroundMark x1="34767" y1="82435" x2="34767" y2="82435"/>
                                    <a14:backgroundMark x1="35349" y1="82335" x2="35349" y2="82335"/>
                                    <a14:backgroundMark x1="43837" y1="85429" x2="49302" y2="87126"/>
                                    <a14:backgroundMark x1="45349" y1="87525" x2="48488" y2="87026"/>
                                    <a14:backgroundMark x1="33372" y1="81437" x2="34302" y2="81238"/>
                                    <a14:backgroundMark x1="34884" y1="81138" x2="37558" y2="82435"/>
                                    <a14:backgroundMark x1="34070" y1="47505" x2="35000" y2="43513"/>
                                    <a14:backgroundMark x1="34767" y1="46507" x2="36163" y2="43912"/>
                                    <a14:backgroundMark x1="24535" y1="60978" x2="23605" y2="58782"/>
                                    <a14:backgroundMark x1="24535" y1="68962" x2="30930" y2="79441"/>
                                    <a14:backgroundMark x1="53488" y1="89321" x2="53605" y2="80240"/>
                                    <a14:backgroundMark x1="54651" y1="90319" x2="54767" y2="82834"/>
                                    <a14:backgroundMark x1="66744" y1="88523" x2="75116" y2="75150"/>
                                    <a14:backgroundMark x1="71512" y1="82335" x2="72209" y2="76248"/>
                                    <a14:backgroundMark x1="72326" y1="73054" x2="75233" y2="76148"/>
                                    <a14:backgroundMark x1="26279" y1="70060" x2="27209" y2="66966"/>
                                    <a14:backgroundMark x1="30581" y1="76447" x2="36628" y2="84930"/>
                                    <a14:backgroundMark x1="31860" y1="76048" x2="36512" y2="81437"/>
                                    <a14:backgroundMark x1="31163" y1="76048" x2="35233" y2="82036"/>
                                    <a14:backgroundMark x1="54884" y1="90220" x2="56047" y2="87625"/>
                                    <a14:backgroundMark x1="71860" y1="83633" x2="66744" y2="70359"/>
                                    <a14:backgroundMark x1="67209" y1="85928" x2="67442" y2="77844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400000">
                        <a:off x="6218261" y="1474888"/>
                        <a:ext cx="3660029" cy="42643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1" name="Picture 310">
                        <a:extLst>
                          <a:ext uri="{FF2B5EF4-FFF2-40B4-BE49-F238E27FC236}">
                            <a16:creationId xmlns:a16="http://schemas.microsoft.com/office/drawing/2014/main" xmlns="" id="{E5A95AA1-72AD-4C57-8603-43064053CF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196" b="98204" l="10000" r="90000">
                                    <a14:foregroundMark x1="46744" y1="28842" x2="43372" y2="35230"/>
                                    <a14:foregroundMark x1="51512" y1="28343" x2="53256" y2="40818"/>
                                    <a14:foregroundMark x1="49419" y1="25948" x2="50581" y2="40519"/>
                                    <a14:foregroundMark x1="41512" y1="32934" x2="42209" y2="27345"/>
                                    <a14:foregroundMark x1="35116" y1="89621" x2="43023" y2="89421"/>
                                    <a14:backgroundMark x1="31279" y1="87525" x2="27442" y2="78743"/>
                                    <a14:backgroundMark x1="26163" y1="79242" x2="31512" y2="78942"/>
                                    <a14:backgroundMark x1="31744" y1="82236" x2="31744" y2="82236"/>
                                    <a14:backgroundMark x1="31977" y1="87126" x2="31977" y2="87126"/>
                                    <a14:backgroundMark x1="43372" y1="88822" x2="43256" y2="83832"/>
                                    <a14:backgroundMark x1="31744" y1="80838" x2="46279" y2="80240"/>
                                    <a14:backgroundMark x1="35465" y1="83832" x2="52093" y2="7984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8724" r="52783"/>
                      <a:stretch/>
                    </p:blipFill>
                    <p:spPr>
                      <a:xfrm rot="5400000">
                        <a:off x="5453808" y="2533856"/>
                        <a:ext cx="1728147" cy="90726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08" name="Picture 307">
                      <a:extLst>
                        <a:ext uri="{FF2B5EF4-FFF2-40B4-BE49-F238E27FC236}">
                          <a16:creationId xmlns:a16="http://schemas.microsoft.com/office/drawing/2014/main" xmlns="" id="{A6C7C7E2-D7A6-4D5F-9ECF-6363B04A9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3054" b="31337" l="35000" r="61163">
                                  <a14:foregroundMark x1="44767" y1="29541" x2="41744" y2="29441"/>
                                  <a14:backgroundMark x1="42791" y1="30339" x2="43837" y2="30339"/>
                                  <a14:backgroundMark x1="41860" y1="30339" x2="45000" y2="30040"/>
                                  <a14:backgroundMark x1="42209" y1="30040" x2="44302" y2="29741"/>
                                  <a14:backgroundMark x1="51047" y1="30439" x2="53837" y2="30739"/>
                                  <a14:backgroundMark x1="50930" y1="30140" x2="54302" y2="30639"/>
                                  <a14:backgroundMark x1="40814" y1="30439" x2="38605" y2="30639"/>
                                  <a14:backgroundMark x1="54419" y1="30639" x2="56395" y2="31238"/>
                                  <a14:backgroundMark x1="47791" y1="30439" x2="44767" y2="3043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843" t="22270" r="39368" b="68958"/>
                    <a:stretch/>
                  </p:blipFill>
                  <p:spPr>
                    <a:xfrm rot="5400000">
                      <a:off x="6605054" y="3975363"/>
                      <a:ext cx="907269" cy="3740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9" name="Picture 308">
                      <a:extLst>
                        <a:ext uri="{FF2B5EF4-FFF2-40B4-BE49-F238E27FC236}">
                          <a16:creationId xmlns:a16="http://schemas.microsoft.com/office/drawing/2014/main" xmlns="" id="{4E3BDE5A-2825-496E-8A43-C6D75305C6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2196" b="98204" l="23953" r="90000">
                                  <a14:foregroundMark x1="46744" y1="28842" x2="43372" y2="35230"/>
                                  <a14:foregroundMark x1="51512" y1="28343" x2="53256" y2="40818"/>
                                  <a14:foregroundMark x1="49419" y1="25948" x2="50581" y2="40519"/>
                                  <a14:foregroundMark x1="26047" y1="67565" x2="25698" y2="63972"/>
                                  <a14:foregroundMark x1="24884" y1="64870" x2="24884" y2="64870"/>
                                  <a14:foregroundMark x1="25814" y1="61377" x2="25814" y2="61377"/>
                                  <a14:foregroundMark x1="27907" y1="58283" x2="27907" y2="58283"/>
                                  <a14:foregroundMark x1="36977" y1="44411" x2="36977" y2="44411"/>
                                  <a14:foregroundMark x1="36395" y1="45908" x2="36395" y2="45908"/>
                                  <a14:foregroundMark x1="30000" y1="54491" x2="30000" y2="54491"/>
                                  <a14:foregroundMark x1="36395" y1="80838" x2="36395" y2="80838"/>
                                  <a14:foregroundMark x1="34884" y1="80040" x2="34884" y2="80040"/>
                                  <a14:foregroundMark x1="43023" y1="30938" x2="43023" y2="30938"/>
                                  <a14:backgroundMark x1="25233" y1="56786" x2="29186" y2="50898"/>
                                  <a14:backgroundMark x1="29186" y1="51297" x2="32791" y2="47505"/>
                                  <a14:backgroundMark x1="31512" y1="50798" x2="34186" y2="46208"/>
                                  <a14:backgroundMark x1="31163" y1="52395" x2="35698" y2="46108"/>
                                  <a14:backgroundMark x1="31279" y1="52295" x2="33372" y2="48004"/>
                                  <a14:backgroundMark x1="31279" y1="53094" x2="34186" y2="47206"/>
                                  <a14:backgroundMark x1="43605" y1="87026" x2="21512" y2="80040"/>
                                  <a14:backgroundMark x1="35698" y1="83932" x2="20349" y2="74651"/>
                                  <a14:backgroundMark x1="34535" y1="81437" x2="21047" y2="72555"/>
                                  <a14:backgroundMark x1="29767" y1="90719" x2="42442" y2="89920"/>
                                  <a14:backgroundMark x1="27907" y1="86826" x2="47791" y2="86527"/>
                                  <a14:backgroundMark x1="24651" y1="58383" x2="26163" y2="55289"/>
                                  <a14:backgroundMark x1="24651" y1="60978" x2="25698" y2="56786"/>
                                  <a14:backgroundMark x1="27209" y1="48303" x2="27209" y2="50499"/>
                                  <a14:backgroundMark x1="25233" y1="50299" x2="27558" y2="55988"/>
                                  <a14:backgroundMark x1="24884" y1="60679" x2="24884" y2="57884"/>
                                  <a14:backgroundMark x1="33023" y1="81637" x2="38372" y2="83433"/>
                                  <a14:backgroundMark x1="36279" y1="82435" x2="36279" y2="82435"/>
                                  <a14:backgroundMark x1="34767" y1="82435" x2="34767" y2="82435"/>
                                  <a14:backgroundMark x1="35349" y1="82335" x2="35349" y2="82335"/>
                                  <a14:backgroundMark x1="43837" y1="85429" x2="49302" y2="87126"/>
                                  <a14:backgroundMark x1="45349" y1="87525" x2="48488" y2="8702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12" t="61332" r="46938" b="30544"/>
                    <a:stretch/>
                  </p:blipFill>
                  <p:spPr>
                    <a:xfrm rot="6609190">
                      <a:off x="5033078" y="3563668"/>
                      <a:ext cx="726536" cy="34636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02" name="Picture 301">
                    <a:extLst>
                      <a:ext uri="{FF2B5EF4-FFF2-40B4-BE49-F238E27FC236}">
                        <a16:creationId xmlns:a16="http://schemas.microsoft.com/office/drawing/2014/main" xmlns="" id="{8F3518A6-7364-4B1E-B706-11CD2058E5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196" b="98204" l="10000" r="90000">
                                <a14:foregroundMark x1="46744" y1="28842" x2="43372" y2="35230"/>
                                <a14:foregroundMark x1="51512" y1="28343" x2="53256" y2="40818"/>
                                <a14:foregroundMark x1="49419" y1="25948" x2="50581" y2="40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995" t="46103" r="43539" b="47123"/>
                  <a:stretch/>
                </p:blipFill>
                <p:spPr>
                  <a:xfrm rot="1929026">
                    <a:off x="5582792" y="3483241"/>
                    <a:ext cx="498919" cy="84545"/>
                  </a:xfrm>
                  <a:prstGeom prst="ellipse">
                    <a:avLst/>
                  </a:prstGeom>
                </p:spPr>
              </p:pic>
            </p:grpSp>
          </p:grpSp>
          <p:pic>
            <p:nvPicPr>
              <p:cNvPr id="297" name="Picture 296">
                <a:extLst>
                  <a:ext uri="{FF2B5EF4-FFF2-40B4-BE49-F238E27FC236}">
                    <a16:creationId xmlns:a16="http://schemas.microsoft.com/office/drawing/2014/main" xmlns="" id="{CF7A6963-26ED-4697-BA3D-6723CF45C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85" t="45228" r="37388" b="48120"/>
              <a:stretch/>
            </p:blipFill>
            <p:spPr>
              <a:xfrm rot="1239505">
                <a:off x="3969137" y="3392887"/>
                <a:ext cx="575615" cy="104317"/>
              </a:xfrm>
              <a:prstGeom prst="ellipse">
                <a:avLst/>
              </a:prstGeom>
            </p:spPr>
          </p:pic>
        </p:grpSp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xmlns="" id="{AA3C24EC-BA00-4774-BF5F-F046B0ACE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4358396">
              <a:off x="4756904" y="901757"/>
              <a:ext cx="522887" cy="459536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xmlns="" id="{0F2A93ED-CD58-4AED-BF9A-2685FF396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b="35389"/>
            <a:stretch/>
          </p:blipFill>
          <p:spPr>
            <a:xfrm rot="16021658">
              <a:off x="3644390" y="-1287198"/>
              <a:ext cx="1389762" cy="306622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xmlns="" id="{9ED661D9-50DB-4303-A1DB-1723007BC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0" t="48014" r="36172" b="36248"/>
            <a:stretch/>
          </p:blipFill>
          <p:spPr>
            <a:xfrm rot="5172001">
              <a:off x="5248130" y="822523"/>
              <a:ext cx="566864" cy="671098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xmlns="" id="{81A04BAF-E240-4C3D-B0C4-4F3150209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916500">
              <a:off x="4960389" y="1197054"/>
              <a:ext cx="453343" cy="1099222"/>
            </a:xfrm>
            <a:prstGeom prst="ellipse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xmlns="" id="{A86283C4-215C-4D08-962B-B65736A83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20877345">
              <a:off x="5075297" y="1104635"/>
              <a:ext cx="558563" cy="867534"/>
            </a:xfrm>
            <a:prstGeom prst="ellipse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xmlns="" id="{9B68659E-6147-4484-B11E-98C2AE797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18675424">
              <a:off x="5145636" y="1342239"/>
              <a:ext cx="558563" cy="867534"/>
            </a:xfrm>
            <a:prstGeom prst="ellipse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xmlns="" id="{2AC1E1D5-2E11-41F5-B8C4-1D79EEE14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1" t="48014" r="36172" b="36248"/>
            <a:stretch/>
          </p:blipFill>
          <p:spPr>
            <a:xfrm rot="585954">
              <a:off x="5132517" y="843542"/>
              <a:ext cx="130025" cy="270016"/>
            </a:xfrm>
            <a:prstGeom prst="ellipse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xmlns="" id="{F4018235-11B5-4437-A9F8-F06F8293D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9621366">
              <a:off x="5290950" y="2001794"/>
              <a:ext cx="312428" cy="274575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xmlns="" id="{813360DF-1A9D-4848-AC42-72D4213C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531159">
              <a:off x="4788358" y="789323"/>
              <a:ext cx="312428" cy="274575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xmlns="" id="{29785F0E-3BBD-4FF8-A3D7-7BEEA677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8829435">
              <a:off x="4729189" y="1271455"/>
              <a:ext cx="312428" cy="274575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xmlns="" id="{18C16F15-0F09-4F51-9556-4307EB5CE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9264573">
              <a:off x="4801520" y="1830263"/>
              <a:ext cx="312428" cy="274575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xmlns="" id="{1C93B275-625D-453B-9C2E-80D3E2B11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2128848" flipH="1">
              <a:off x="4753002" y="1331274"/>
              <a:ext cx="312428" cy="274575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xmlns="" id="{A07930C4-E499-4753-B3F8-004457D06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4605154">
              <a:off x="4912935" y="871713"/>
              <a:ext cx="312428" cy="274575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xmlns="" id="{B0A6D05E-76FD-4DFD-A63F-CB2EC7CB8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3818209" flipH="1">
              <a:off x="5111184" y="1860396"/>
              <a:ext cx="234092" cy="205730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xmlns="" id="{8C42B125-0C84-49B7-811C-4EC0AD7E1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3818209" flipH="1">
              <a:off x="5137653" y="1865240"/>
              <a:ext cx="234092" cy="205730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xmlns="" id="{B3E1DD2E-E92E-47E4-91B7-E4ACA34CD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732457" flipH="1">
              <a:off x="4916241" y="1288684"/>
              <a:ext cx="234092" cy="205730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xmlns="" id="{2B45E1DF-FA07-4450-AA7F-2EE713FA2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  <a14:backgroundMark x1="72791" y1="53992" x2="72791" y2="53992"/>
                          <a14:backgroundMark x1="76977" y1="54691" x2="67674" y2="50100"/>
                          <a14:backgroundMark x1="77791" y1="55090" x2="66977" y2="55389"/>
                          <a14:backgroundMark x1="73721" y1="54491" x2="74070" y2="580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69" t="45718" r="18420" b="44599"/>
            <a:stretch/>
          </p:blipFill>
          <p:spPr>
            <a:xfrm rot="18582942" flipH="1">
              <a:off x="4922298" y="1299488"/>
              <a:ext cx="234092" cy="205730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xmlns="" id="{9D5BDCE8-C60F-4574-B9DE-2432489C1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96" b="98204" l="10000" r="90000">
                          <a14:foregroundMark x1="46744" y1="28842" x2="43372" y2="35230"/>
                          <a14:foregroundMark x1="51512" y1="28343" x2="53256" y2="40818"/>
                          <a14:foregroundMark x1="49419" y1="25948" x2="50581" y2="40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0" t="53976" r="43737" b="38200"/>
            <a:stretch/>
          </p:blipFill>
          <p:spPr>
            <a:xfrm rot="16427999" flipH="1">
              <a:off x="5203948" y="1626866"/>
              <a:ext cx="268145" cy="308504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xmlns="" id="{C7A266FC-5A93-4D9D-9C1D-971FB0B3F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2" t="61332" r="46938" b="30544"/>
            <a:stretch/>
          </p:blipFill>
          <p:spPr>
            <a:xfrm rot="6609190">
              <a:off x="5524935" y="610737"/>
              <a:ext cx="726536" cy="34636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F0543F7-A30F-4A6F-BC8A-EB11008FA443}"/>
              </a:ext>
            </a:extLst>
          </p:cNvPr>
          <p:cNvGrpSpPr/>
          <p:nvPr/>
        </p:nvGrpSpPr>
        <p:grpSpPr>
          <a:xfrm>
            <a:off x="549165" y="2192338"/>
            <a:ext cx="1177434" cy="1998362"/>
            <a:chOff x="3244658" y="493286"/>
            <a:chExt cx="1294459" cy="21969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B0C11B0-D1C8-47D2-98AA-E95B68493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9750" b="90500" l="21500" r="72667">
                          <a14:foregroundMark x1="25500" y1="67000" x2="30417" y2="73500"/>
                          <a14:foregroundMark x1="27417" y1="66583" x2="24333" y2="62750"/>
                          <a14:foregroundMark x1="35750" y1="79083" x2="27417" y2="82833"/>
                          <a14:foregroundMark x1="36667" y1="79667" x2="21500" y2="85833"/>
                          <a14:foregroundMark x1="33750" y1="76000" x2="27500" y2="80833"/>
                          <a14:foregroundMark x1="28250" y1="74083" x2="27583" y2="83250"/>
                          <a14:foregroundMark x1="26167" y1="70167" x2="26667" y2="76833"/>
                          <a14:foregroundMark x1="24833" y1="64833" x2="28500" y2="70833"/>
                          <a14:foregroundMark x1="26000" y1="67667" x2="25500" y2="75167"/>
                          <a14:foregroundMark x1="25000" y1="66750" x2="27750" y2="73417"/>
                          <a14:foregroundMark x1="34667" y1="81167" x2="50917" y2="85750"/>
                          <a14:foregroundMark x1="42000" y1="82167" x2="41333" y2="87833"/>
                          <a14:foregroundMark x1="39417" y1="81000" x2="37583" y2="84833"/>
                          <a14:foregroundMark x1="53667" y1="84250" x2="40917" y2="83833"/>
                          <a14:foregroundMark x1="45667" y1="82333" x2="43500" y2="86250"/>
                          <a14:foregroundMark x1="27917" y1="83417" x2="32000" y2="85333"/>
                          <a14:foregroundMark x1="31583" y1="85333" x2="31583" y2="85333"/>
                          <a14:foregroundMark x1="33250" y1="86167" x2="33250" y2="86167"/>
                          <a14:foregroundMark x1="33083" y1="86333" x2="33083" y2="86333"/>
                          <a14:foregroundMark x1="32333" y1="86083" x2="32333" y2="86083"/>
                          <a14:foregroundMark x1="31417" y1="85583" x2="31417" y2="85583"/>
                          <a14:foregroundMark x1="30667" y1="85083" x2="30667" y2="85083"/>
                          <a14:foregroundMark x1="29833" y1="84833" x2="29833" y2="84833"/>
                          <a14:foregroundMark x1="33917" y1="86583" x2="41083" y2="86833"/>
                          <a14:foregroundMark x1="49833" y1="85750" x2="49833" y2="89583"/>
                          <a14:foregroundMark x1="49083" y1="85667" x2="49333" y2="87500"/>
                          <a14:foregroundMark x1="50667" y1="85000" x2="47833" y2="88250"/>
                          <a14:foregroundMark x1="71000" y1="64833" x2="69250" y2="82000"/>
                          <a14:foregroundMark x1="69750" y1="73083" x2="64333" y2="83083"/>
                          <a14:foregroundMark x1="50417" y1="88083" x2="54167" y2="88833"/>
                          <a14:foregroundMark x1="54250" y1="88917" x2="62250" y2="87750"/>
                          <a14:foregroundMark x1="56833" y1="89000" x2="60500" y2="88583"/>
                          <a14:foregroundMark x1="64917" y1="82833" x2="63667" y2="89667"/>
                          <a14:foregroundMark x1="70500" y1="65500" x2="54083" y2="74917"/>
                          <a14:foregroundMark x1="66500" y1="68917" x2="59917" y2="73000"/>
                          <a14:foregroundMark x1="70917" y1="63917" x2="66750" y2="67750"/>
                          <a14:foregroundMark x1="29500" y1="68583" x2="42750" y2="73833"/>
                          <a14:foregroundMark x1="32583" y1="69750" x2="40667" y2="74583"/>
                          <a14:foregroundMark x1="57333" y1="73167" x2="42750" y2="74917"/>
                          <a14:foregroundMark x1="61417" y1="70250" x2="51000" y2="73250"/>
                          <a14:foregroundMark x1="52000" y1="72750" x2="38833" y2="72833"/>
                          <a14:foregroundMark x1="36667" y1="70750" x2="30000" y2="67667"/>
                          <a14:foregroundMark x1="25417" y1="62167" x2="26500" y2="66250"/>
                          <a14:foregroundMark x1="32833" y1="77250" x2="30917" y2="81583"/>
                          <a14:foregroundMark x1="29917" y1="83417" x2="27583" y2="84750"/>
                          <a14:foregroundMark x1="30833" y1="84083" x2="27833" y2="85000"/>
                          <a14:foregroundMark x1="62917" y1="84750" x2="65083" y2="90083"/>
                          <a14:foregroundMark x1="62667" y1="81833" x2="64833" y2="87667"/>
                          <a14:foregroundMark x1="64667" y1="84917" x2="64167" y2="89167"/>
                          <a14:foregroundMark x1="65333" y1="84833" x2="64417" y2="87833"/>
                          <a14:foregroundMark x1="64750" y1="82000" x2="65333" y2="87500"/>
                          <a14:foregroundMark x1="51083" y1="84167" x2="45167" y2="84500"/>
                          <a14:foregroundMark x1="49167" y1="85000" x2="44333" y2="83917"/>
                          <a14:foregroundMark x1="50000" y1="85667" x2="43167" y2="84250"/>
                          <a14:foregroundMark x1="49500" y1="83250" x2="48083" y2="88417"/>
                          <a14:foregroundMark x1="52417" y1="86750" x2="49417" y2="90500"/>
                          <a14:foregroundMark x1="61667" y1="86583" x2="65417" y2="89500"/>
                          <a14:foregroundMark x1="25583" y1="65917" x2="25667" y2="75917"/>
                          <a14:foregroundMark x1="25000" y1="66750" x2="26083" y2="73333"/>
                          <a14:foregroundMark x1="71333" y1="64417" x2="71083" y2="71167"/>
                          <a14:foregroundMark x1="71500" y1="64333" x2="70833" y2="70333"/>
                          <a14:foregroundMark x1="71917" y1="64583" x2="70833" y2="70583"/>
                          <a14:foregroundMark x1="24833" y1="62833" x2="25500" y2="72750"/>
                          <a14:foregroundMark x1="36667" y1="70833" x2="38083" y2="71167"/>
                          <a14:foregroundMark x1="38250" y1="71500" x2="40583" y2="72083"/>
                          <a14:foregroundMark x1="40833" y1="72083" x2="43167" y2="72750"/>
                          <a14:foregroundMark x1="61417" y1="70167" x2="63750" y2="69000"/>
                          <a14:foregroundMark x1="68333" y1="66083" x2="66500" y2="67417"/>
                          <a14:foregroundMark x1="66500" y1="67583" x2="64583" y2="68583"/>
                          <a14:foregroundMark x1="26167" y1="62833" x2="27500" y2="64917"/>
                          <a14:foregroundMark x1="27917" y1="65250" x2="29000" y2="66583"/>
                          <a14:foregroundMark x1="71083" y1="69417" x2="70250" y2="73833"/>
                          <a14:foregroundMark x1="70833" y1="69000" x2="70750" y2="73250"/>
                          <a14:foregroundMark x1="64667" y1="82167" x2="65500" y2="87833"/>
                          <a14:foregroundMark x1="26917" y1="80750" x2="27583" y2="84750"/>
                          <a14:foregroundMark x1="26667" y1="79250" x2="28500" y2="86167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2" t="59828" r="27000" b="9786"/>
            <a:stretch/>
          </p:blipFill>
          <p:spPr>
            <a:xfrm rot="5221269">
              <a:off x="2793399" y="944545"/>
              <a:ext cx="2196978" cy="1294459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33BFC53-ED10-403A-9B45-4EED52EF4629}"/>
                </a:ext>
              </a:extLst>
            </p:cNvPr>
            <p:cNvGrpSpPr/>
            <p:nvPr/>
          </p:nvGrpSpPr>
          <p:grpSpPr>
            <a:xfrm>
              <a:off x="3315630" y="535918"/>
              <a:ext cx="813749" cy="1989001"/>
              <a:chOff x="3315630" y="535918"/>
              <a:chExt cx="813749" cy="198900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FC0BF864-A9F2-4297-BE6E-0E33D7B164CE}"/>
                  </a:ext>
                </a:extLst>
              </p:cNvPr>
              <p:cNvSpPr/>
              <p:nvPr/>
            </p:nvSpPr>
            <p:spPr>
              <a:xfrm rot="397763">
                <a:off x="3631710" y="746091"/>
                <a:ext cx="311856" cy="797414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xmlns="" id="{5F063557-8431-489F-AD38-527F85F506FD}"/>
                  </a:ext>
                </a:extLst>
              </p:cNvPr>
              <p:cNvSpPr/>
              <p:nvPr/>
            </p:nvSpPr>
            <p:spPr>
              <a:xfrm rot="372989">
                <a:off x="3614930" y="997343"/>
                <a:ext cx="312837" cy="797414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xmlns="" id="{988B6297-DF65-4C30-8469-6F9A348237AF}"/>
                  </a:ext>
                </a:extLst>
              </p:cNvPr>
              <p:cNvSpPr/>
              <p:nvPr/>
            </p:nvSpPr>
            <p:spPr>
              <a:xfrm rot="1877327">
                <a:off x="3885738" y="539705"/>
                <a:ext cx="180450" cy="525968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xmlns="" id="{C09DF1D2-A204-4D95-B4CD-198678AB6E2D}"/>
                  </a:ext>
                </a:extLst>
              </p:cNvPr>
              <p:cNvSpPr/>
              <p:nvPr/>
            </p:nvSpPr>
            <p:spPr>
              <a:xfrm rot="841569">
                <a:off x="3865694" y="591112"/>
                <a:ext cx="180450" cy="525968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xmlns="" id="{968878FA-C8EA-4E1B-B180-AA31BF7D5CCE}"/>
                  </a:ext>
                </a:extLst>
              </p:cNvPr>
              <p:cNvSpPr/>
              <p:nvPr/>
            </p:nvSpPr>
            <p:spPr>
              <a:xfrm rot="841569">
                <a:off x="3794199" y="853778"/>
                <a:ext cx="180450" cy="525968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xmlns="" id="{DAB271EB-35CD-4515-A70A-B5A8467D65EA}"/>
                  </a:ext>
                </a:extLst>
              </p:cNvPr>
              <p:cNvSpPr/>
              <p:nvPr/>
            </p:nvSpPr>
            <p:spPr>
              <a:xfrm rot="841569">
                <a:off x="3751892" y="1025550"/>
                <a:ext cx="180450" cy="525968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xmlns="" id="{6B608B80-B99F-4311-B67B-D338C34FA4D4}"/>
                  </a:ext>
                </a:extLst>
              </p:cNvPr>
              <p:cNvSpPr/>
              <p:nvPr/>
            </p:nvSpPr>
            <p:spPr>
              <a:xfrm rot="2448103">
                <a:off x="3948929" y="587843"/>
                <a:ext cx="180450" cy="187365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4" name="Picture 333">
                <a:extLst>
                  <a:ext uri="{FF2B5EF4-FFF2-40B4-BE49-F238E27FC236}">
                    <a16:creationId xmlns:a16="http://schemas.microsoft.com/office/drawing/2014/main" xmlns="" id="{3B16EE60-C458-4FB0-8A50-6BB0092BD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  <a14:foregroundMark x1="32907" y1="73453" x2="39767" y2="75050"/>
                            <a14:backgroundMark x1="34535" y1="75848" x2="29070" y2="79142"/>
                            <a14:backgroundMark x1="48953" y1="73553" x2="31744" y2="70559"/>
                            <a14:backgroundMark x1="41977" y1="73353" x2="41977" y2="73353"/>
                            <a14:backgroundMark x1="39767" y1="73353" x2="39767" y2="73353"/>
                            <a14:backgroundMark x1="52209" y1="80739" x2="52209" y2="80739"/>
                            <a14:backgroundMark x1="50233" y1="78942" x2="53953" y2="81238"/>
                            <a14:backgroundMark x1="51279" y1="72156" x2="37791" y2="71657"/>
                            <a14:backgroundMark x1="53372" y1="71856" x2="37907" y2="70459"/>
                            <a14:backgroundMark x1="52209" y1="71058" x2="59651" y2="73653"/>
                            <a14:backgroundMark x1="31279" y1="78543" x2="35000" y2="81637"/>
                            <a14:backgroundMark x1="50465" y1="79840" x2="49884" y2="81337"/>
                            <a14:backgroundMark x1="53837" y1="79042" x2="52791" y2="82236"/>
                            <a14:backgroundMark x1="43953" y1="73453" x2="43953" y2="734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66" t="71511" r="45208" b="18542"/>
              <a:stretch/>
            </p:blipFill>
            <p:spPr>
              <a:xfrm rot="5914463">
                <a:off x="3387020" y="811078"/>
                <a:ext cx="974522" cy="424202"/>
              </a:xfrm>
              <a:prstGeom prst="ellipse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2ED23E77-B2CD-41EF-9696-CE33EDDF6CE4}"/>
                  </a:ext>
                </a:extLst>
              </p:cNvPr>
              <p:cNvSpPr/>
              <p:nvPr/>
            </p:nvSpPr>
            <p:spPr>
              <a:xfrm rot="19276599">
                <a:off x="3670465" y="1880923"/>
                <a:ext cx="363136" cy="643996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xmlns="" id="{F2B9510E-A597-4BB1-B461-399EAB7BAF21}"/>
                  </a:ext>
                </a:extLst>
              </p:cNvPr>
              <p:cNvSpPr/>
              <p:nvPr/>
            </p:nvSpPr>
            <p:spPr>
              <a:xfrm rot="19602801">
                <a:off x="3618050" y="1826677"/>
                <a:ext cx="363136" cy="643996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xmlns="" id="{A25C8E30-6AFC-439C-8753-AF6795681929}"/>
                  </a:ext>
                </a:extLst>
              </p:cNvPr>
              <p:cNvSpPr/>
              <p:nvPr/>
            </p:nvSpPr>
            <p:spPr>
              <a:xfrm rot="21430018">
                <a:off x="3322432" y="1684866"/>
                <a:ext cx="363136" cy="643996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xmlns="" id="{4972E323-B5FA-4B11-A12D-5F9B55763293}"/>
                  </a:ext>
                </a:extLst>
              </p:cNvPr>
              <p:cNvSpPr/>
              <p:nvPr/>
            </p:nvSpPr>
            <p:spPr>
              <a:xfrm rot="14772009">
                <a:off x="3396684" y="1974269"/>
                <a:ext cx="363136" cy="320655"/>
              </a:xfrm>
              <a:prstGeom prst="ellipse">
                <a:avLst/>
              </a:prstGeom>
              <a:solidFill>
                <a:srgbClr val="D2ED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xmlns="" id="{C654E7CB-4568-4FCB-BF23-502C4256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  <a14:foregroundMark x1="59651" y1="86128" x2="68605" y2="85629"/>
                            <a14:backgroundMark x1="58488" y1="74950" x2="60349" y2="81836"/>
                            <a14:backgroundMark x1="70930" y1="82136" x2="72674" y2="78343"/>
                            <a14:backgroundMark x1="72907" y1="76946" x2="76047" y2="83134"/>
                            <a14:backgroundMark x1="73256" y1="77146" x2="71744" y2="863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13" t="74243" r="25841" b="11536"/>
              <a:stretch/>
            </p:blipFill>
            <p:spPr>
              <a:xfrm rot="5400000">
                <a:off x="3138165" y="1638068"/>
                <a:ext cx="971610" cy="616680"/>
              </a:xfrm>
              <a:prstGeom prst="ellipse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DC27F763-8F28-4043-9EB8-C0C7B7B7F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3639" y="2329124"/>
                <a:ext cx="189072" cy="152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46" name="Picture 345">
                <a:extLst>
                  <a:ext uri="{FF2B5EF4-FFF2-40B4-BE49-F238E27FC236}">
                    <a16:creationId xmlns:a16="http://schemas.microsoft.com/office/drawing/2014/main" xmlns="" id="{3DADB3B0-7FD7-47B9-B8AD-A467ED9B96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196" b="98204" l="10000" r="90000">
                            <a14:foregroundMark x1="46744" y1="28842" x2="43372" y2="35230"/>
                            <a14:foregroundMark x1="51512" y1="28343" x2="53256" y2="40818"/>
                            <a14:foregroundMark x1="49419" y1="25948" x2="50581" y2="40519"/>
                            <a14:foregroundMark x1="30814" y1="81437" x2="32209" y2="85329"/>
                            <a14:backgroundMark x1="33953" y1="81936" x2="33953" y2="81936"/>
                            <a14:backgroundMark x1="28488" y1="81537" x2="28488" y2="81537"/>
                            <a14:backgroundMark x1="28372" y1="80838" x2="28721" y2="85329"/>
                            <a14:backgroundMark x1="30698" y1="86527" x2="33256" y2="87924"/>
                            <a14:backgroundMark x1="34186" y1="87425" x2="34767" y2="87525"/>
                            <a14:backgroundMark x1="33721" y1="80339" x2="33721" y2="80339"/>
                            <a14:backgroundMark x1="32558" y1="80539" x2="32558" y2="80539"/>
                            <a14:backgroundMark x1="34070" y1="83832" x2="34070" y2="83832"/>
                            <a14:backgroundMark x1="34186" y1="81936" x2="34651" y2="85429"/>
                            <a14:backgroundMark x1="33140" y1="80240" x2="30930" y2="79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2" t="79624" r="65021" b="12267"/>
              <a:stretch/>
            </p:blipFill>
            <p:spPr>
              <a:xfrm rot="6287775">
                <a:off x="3462435" y="639645"/>
                <a:ext cx="196230" cy="257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437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FC58164-8013-46E6-8441-6C779A454463}"/>
              </a:ext>
            </a:extLst>
          </p:cNvPr>
          <p:cNvGrpSpPr/>
          <p:nvPr/>
        </p:nvGrpSpPr>
        <p:grpSpPr>
          <a:xfrm>
            <a:off x="8178595" y="2427929"/>
            <a:ext cx="3790694" cy="1611412"/>
            <a:chOff x="4448302" y="2396836"/>
            <a:chExt cx="3790694" cy="16114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DC509897-3ADF-4D3B-9D8F-86E1F1BAF363}"/>
                </a:ext>
              </a:extLst>
            </p:cNvPr>
            <p:cNvSpPr/>
            <p:nvPr/>
          </p:nvSpPr>
          <p:spPr>
            <a:xfrm>
              <a:off x="4448302" y="2512837"/>
              <a:ext cx="3790693" cy="1495411"/>
            </a:xfrm>
            <a:prstGeom prst="roundRect">
              <a:avLst>
                <a:gd name="adj" fmla="val 50000"/>
              </a:avLst>
            </a:prstGeom>
            <a:solidFill>
              <a:srgbClr val="4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447982C-BE56-4ACE-9F98-732C03E39C9F}"/>
                </a:ext>
              </a:extLst>
            </p:cNvPr>
            <p:cNvGrpSpPr/>
            <p:nvPr/>
          </p:nvGrpSpPr>
          <p:grpSpPr>
            <a:xfrm>
              <a:off x="4448303" y="2396836"/>
              <a:ext cx="3790693" cy="1499063"/>
              <a:chOff x="4659887" y="2646218"/>
              <a:chExt cx="3790693" cy="149906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77CC651B-FF2B-44BE-9CD0-658113436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887" y="2646218"/>
                <a:ext cx="3790693" cy="1499063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2585D83B-AB66-4BAF-8E0F-8DF7D291CC2F}"/>
                  </a:ext>
                </a:extLst>
              </p:cNvPr>
              <p:cNvSpPr/>
              <p:nvPr/>
            </p:nvSpPr>
            <p:spPr>
              <a:xfrm>
                <a:off x="6085608" y="410177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3500FA05-1E69-4B9A-869C-39DD8B3E6C83}"/>
                  </a:ext>
                </a:extLst>
              </p:cNvPr>
              <p:cNvSpPr/>
              <p:nvPr/>
            </p:nvSpPr>
            <p:spPr>
              <a:xfrm>
                <a:off x="5926280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258EC450-4C1B-4E86-933E-4C3599AB6FE6}"/>
                  </a:ext>
                </a:extLst>
              </p:cNvPr>
              <p:cNvSpPr/>
              <p:nvPr/>
            </p:nvSpPr>
            <p:spPr>
              <a:xfrm>
                <a:off x="6244936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3C914743-22EF-443B-8BC5-FD7962068FEA}"/>
                  </a:ext>
                </a:extLst>
              </p:cNvPr>
              <p:cNvSpPr/>
              <p:nvPr/>
            </p:nvSpPr>
            <p:spPr>
              <a:xfrm>
                <a:off x="5597234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A1B6FCC3-D9EC-49DE-B2BB-544BA437F9ED}"/>
                  </a:ext>
                </a:extLst>
              </p:cNvPr>
              <p:cNvSpPr/>
              <p:nvPr/>
            </p:nvSpPr>
            <p:spPr>
              <a:xfrm rot="19522590">
                <a:off x="4928752" y="2819262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C91B4C75-4BCA-4DA8-A494-9FFF4B507C99}"/>
                  </a:ext>
                </a:extLst>
              </p:cNvPr>
              <p:cNvSpPr/>
              <p:nvPr/>
            </p:nvSpPr>
            <p:spPr>
              <a:xfrm>
                <a:off x="5372098" y="2653146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409CC828-5325-4777-ABEF-9FDA8F4DAD80}"/>
                  </a:ext>
                </a:extLst>
              </p:cNvPr>
              <p:cNvSpPr/>
              <p:nvPr/>
            </p:nvSpPr>
            <p:spPr>
              <a:xfrm>
                <a:off x="7374080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6EE108B6-9C6A-4F39-BC9A-3E2CDB451192}"/>
                  </a:ext>
                </a:extLst>
              </p:cNvPr>
              <p:cNvSpPr/>
              <p:nvPr/>
            </p:nvSpPr>
            <p:spPr>
              <a:xfrm>
                <a:off x="7574971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AF77BE7-A8E1-43B7-BC78-735CD7F2385A}"/>
                </a:ext>
              </a:extLst>
            </p:cNvPr>
            <p:cNvSpPr txBox="1"/>
            <p:nvPr/>
          </p:nvSpPr>
          <p:spPr>
            <a:xfrm>
              <a:off x="5129145" y="2512075"/>
              <a:ext cx="2429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7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בדיקה</a:t>
              </a:r>
              <a:endParaRPr lang="en-US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F8EDCE5-8556-46D6-9E0A-56E4F557B14C}"/>
              </a:ext>
            </a:extLst>
          </p:cNvPr>
          <p:cNvGrpSpPr/>
          <p:nvPr/>
        </p:nvGrpSpPr>
        <p:grpSpPr>
          <a:xfrm>
            <a:off x="3360809" y="4246418"/>
            <a:ext cx="5689948" cy="1878325"/>
            <a:chOff x="4194246" y="2396836"/>
            <a:chExt cx="4233059" cy="16114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2328BB4E-9A89-400C-A0A6-BEC8D0F7644B}"/>
                </a:ext>
              </a:extLst>
            </p:cNvPr>
            <p:cNvSpPr/>
            <p:nvPr/>
          </p:nvSpPr>
          <p:spPr>
            <a:xfrm>
              <a:off x="4448302" y="2512837"/>
              <a:ext cx="3790693" cy="1495411"/>
            </a:xfrm>
            <a:prstGeom prst="roundRect">
              <a:avLst>
                <a:gd name="adj" fmla="val 50000"/>
              </a:avLst>
            </a:prstGeom>
            <a:solidFill>
              <a:srgbClr val="4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D0BDE12D-015A-414C-B8B1-C7353410218A}"/>
                </a:ext>
              </a:extLst>
            </p:cNvPr>
            <p:cNvGrpSpPr/>
            <p:nvPr/>
          </p:nvGrpSpPr>
          <p:grpSpPr>
            <a:xfrm>
              <a:off x="4448303" y="2396836"/>
              <a:ext cx="3790693" cy="1499063"/>
              <a:chOff x="4659887" y="2646218"/>
              <a:chExt cx="3790693" cy="1499063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3B586F99-7F35-4002-BEFB-3A97A426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887" y="2646218"/>
                <a:ext cx="3790693" cy="1499063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31C0722F-BD50-43FE-BAAC-B78642204089}"/>
                  </a:ext>
                </a:extLst>
              </p:cNvPr>
              <p:cNvSpPr/>
              <p:nvPr/>
            </p:nvSpPr>
            <p:spPr>
              <a:xfrm>
                <a:off x="6085608" y="410177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A9728BFD-1CF7-4895-8432-5C2984B582E6}"/>
                  </a:ext>
                </a:extLst>
              </p:cNvPr>
              <p:cNvSpPr/>
              <p:nvPr/>
            </p:nvSpPr>
            <p:spPr>
              <a:xfrm>
                <a:off x="5926280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552CB930-4DB9-4878-83F2-8798E2FE9213}"/>
                  </a:ext>
                </a:extLst>
              </p:cNvPr>
              <p:cNvSpPr/>
              <p:nvPr/>
            </p:nvSpPr>
            <p:spPr>
              <a:xfrm>
                <a:off x="6244936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A569151D-BD39-459D-8CDF-BBC9DF6E2FA7}"/>
                  </a:ext>
                </a:extLst>
              </p:cNvPr>
              <p:cNvSpPr/>
              <p:nvPr/>
            </p:nvSpPr>
            <p:spPr>
              <a:xfrm>
                <a:off x="5597234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D7637691-E876-423A-BCFE-237F559951A6}"/>
                  </a:ext>
                </a:extLst>
              </p:cNvPr>
              <p:cNvSpPr/>
              <p:nvPr/>
            </p:nvSpPr>
            <p:spPr>
              <a:xfrm rot="19522590">
                <a:off x="4928752" y="2819262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977F3074-B037-4B64-BE66-ED9C6C73DCC9}"/>
                  </a:ext>
                </a:extLst>
              </p:cNvPr>
              <p:cNvSpPr/>
              <p:nvPr/>
            </p:nvSpPr>
            <p:spPr>
              <a:xfrm>
                <a:off x="5372098" y="2653146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9DFB6250-4E0D-4328-A40B-349454E0C246}"/>
                  </a:ext>
                </a:extLst>
              </p:cNvPr>
              <p:cNvSpPr/>
              <p:nvPr/>
            </p:nvSpPr>
            <p:spPr>
              <a:xfrm>
                <a:off x="7374080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FA5849DF-F9FA-4FAC-A65F-BA37A41AA34D}"/>
                  </a:ext>
                </a:extLst>
              </p:cNvPr>
              <p:cNvSpPr/>
              <p:nvPr/>
            </p:nvSpPr>
            <p:spPr>
              <a:xfrm>
                <a:off x="7574971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EA40CB5-9511-42D7-A9B2-EF8E4005E2DB}"/>
                </a:ext>
              </a:extLst>
            </p:cNvPr>
            <p:cNvSpPr txBox="1"/>
            <p:nvPr/>
          </p:nvSpPr>
          <p:spPr>
            <a:xfrm>
              <a:off x="4194246" y="2601290"/>
              <a:ext cx="42330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7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בואו נתחיל!</a:t>
              </a:r>
              <a:endParaRPr lang="en-US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11457EB-D5DF-4DD5-BB07-7930CF38908E}"/>
              </a:ext>
            </a:extLst>
          </p:cNvPr>
          <p:cNvGrpSpPr/>
          <p:nvPr/>
        </p:nvGrpSpPr>
        <p:grpSpPr>
          <a:xfrm>
            <a:off x="4448301" y="632100"/>
            <a:ext cx="3790694" cy="1611412"/>
            <a:chOff x="4448302" y="2396836"/>
            <a:chExt cx="3790694" cy="161141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A72B6190-6AF6-4597-A992-F3B0D81255D3}"/>
                </a:ext>
              </a:extLst>
            </p:cNvPr>
            <p:cNvSpPr/>
            <p:nvPr/>
          </p:nvSpPr>
          <p:spPr>
            <a:xfrm>
              <a:off x="4448302" y="2512837"/>
              <a:ext cx="3790693" cy="1495411"/>
            </a:xfrm>
            <a:prstGeom prst="roundRect">
              <a:avLst>
                <a:gd name="adj" fmla="val 50000"/>
              </a:avLst>
            </a:prstGeom>
            <a:solidFill>
              <a:srgbClr val="4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E0E6DC8D-E11A-4347-8427-11EBBEA718C6}"/>
                </a:ext>
              </a:extLst>
            </p:cNvPr>
            <p:cNvGrpSpPr/>
            <p:nvPr/>
          </p:nvGrpSpPr>
          <p:grpSpPr>
            <a:xfrm>
              <a:off x="4448303" y="2396836"/>
              <a:ext cx="3790693" cy="1499063"/>
              <a:chOff x="4659887" y="2646218"/>
              <a:chExt cx="3790693" cy="1499063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9C692E5E-9656-49C5-84AF-9D211125C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887" y="2646218"/>
                <a:ext cx="3790693" cy="1499063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97AC3B26-88EF-4AF8-A8AE-4012CA2B673E}"/>
                  </a:ext>
                </a:extLst>
              </p:cNvPr>
              <p:cNvSpPr/>
              <p:nvPr/>
            </p:nvSpPr>
            <p:spPr>
              <a:xfrm>
                <a:off x="6085608" y="410177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4A6CC281-5E4C-463E-AB24-CF770D35F3E3}"/>
                  </a:ext>
                </a:extLst>
              </p:cNvPr>
              <p:cNvSpPr/>
              <p:nvPr/>
            </p:nvSpPr>
            <p:spPr>
              <a:xfrm>
                <a:off x="5926280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BB670207-8176-45A4-B3E2-2AD23BD91A9E}"/>
                  </a:ext>
                </a:extLst>
              </p:cNvPr>
              <p:cNvSpPr/>
              <p:nvPr/>
            </p:nvSpPr>
            <p:spPr>
              <a:xfrm>
                <a:off x="6244936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7FDA0738-C30E-4E39-A307-AE1480235ADD}"/>
                  </a:ext>
                </a:extLst>
              </p:cNvPr>
              <p:cNvSpPr/>
              <p:nvPr/>
            </p:nvSpPr>
            <p:spPr>
              <a:xfrm>
                <a:off x="5597234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05BFD0D6-263F-49C9-83B1-46B86A57CE17}"/>
                  </a:ext>
                </a:extLst>
              </p:cNvPr>
              <p:cNvSpPr/>
              <p:nvPr/>
            </p:nvSpPr>
            <p:spPr>
              <a:xfrm rot="19522590">
                <a:off x="4928752" y="2819262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7924520E-26A5-4FBA-8EF3-025A48B10B69}"/>
                  </a:ext>
                </a:extLst>
              </p:cNvPr>
              <p:cNvSpPr/>
              <p:nvPr/>
            </p:nvSpPr>
            <p:spPr>
              <a:xfrm>
                <a:off x="5372098" y="2653146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A2ADEA47-EE20-4A83-B3CF-6D1A8E59E79E}"/>
                  </a:ext>
                </a:extLst>
              </p:cNvPr>
              <p:cNvSpPr/>
              <p:nvPr/>
            </p:nvSpPr>
            <p:spPr>
              <a:xfrm>
                <a:off x="7374080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1A90C3B6-D40C-4661-B292-E7647EAD4F79}"/>
                  </a:ext>
                </a:extLst>
              </p:cNvPr>
              <p:cNvSpPr/>
              <p:nvPr/>
            </p:nvSpPr>
            <p:spPr>
              <a:xfrm>
                <a:off x="7574971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E4DDE19C-0839-480F-864C-0A78C2A4EC60}"/>
                </a:ext>
              </a:extLst>
            </p:cNvPr>
            <p:cNvSpPr txBox="1"/>
            <p:nvPr/>
          </p:nvSpPr>
          <p:spPr>
            <a:xfrm>
              <a:off x="4774282" y="2519204"/>
              <a:ext cx="32008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7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נסה שוב</a:t>
              </a:r>
              <a:endParaRPr lang="en-US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A12E0EF5-CA67-4FCE-817D-67F4D8FA7B0A}"/>
              </a:ext>
            </a:extLst>
          </p:cNvPr>
          <p:cNvGrpSpPr/>
          <p:nvPr/>
        </p:nvGrpSpPr>
        <p:grpSpPr>
          <a:xfrm>
            <a:off x="4210470" y="2385885"/>
            <a:ext cx="3790694" cy="1611412"/>
            <a:chOff x="4448302" y="2396836"/>
            <a:chExt cx="3790694" cy="161141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4F19FD92-EC9A-453E-A108-950D38CC33A0}"/>
                </a:ext>
              </a:extLst>
            </p:cNvPr>
            <p:cNvSpPr/>
            <p:nvPr/>
          </p:nvSpPr>
          <p:spPr>
            <a:xfrm>
              <a:off x="4448302" y="2512837"/>
              <a:ext cx="3790693" cy="1495411"/>
            </a:xfrm>
            <a:prstGeom prst="roundRect">
              <a:avLst>
                <a:gd name="adj" fmla="val 50000"/>
              </a:avLst>
            </a:prstGeom>
            <a:solidFill>
              <a:srgbClr val="00CC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C94C9394-C164-41C3-9AE9-ABFD988363AE}"/>
                </a:ext>
              </a:extLst>
            </p:cNvPr>
            <p:cNvGrpSpPr/>
            <p:nvPr/>
          </p:nvGrpSpPr>
          <p:grpSpPr>
            <a:xfrm>
              <a:off x="4448303" y="2396836"/>
              <a:ext cx="3790693" cy="1499063"/>
              <a:chOff x="4659887" y="2646218"/>
              <a:chExt cx="3790693" cy="1499063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xmlns="" id="{429FC3C6-7C57-4419-97B5-93E2E7ECB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887" y="2646218"/>
                <a:ext cx="3790693" cy="1499063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xmlns="" id="{70989553-E4FC-409A-BA21-1196D61E8F1A}"/>
                  </a:ext>
                </a:extLst>
              </p:cNvPr>
              <p:cNvSpPr/>
              <p:nvPr/>
            </p:nvSpPr>
            <p:spPr>
              <a:xfrm>
                <a:off x="6085608" y="410177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794A57D2-C269-4659-858C-725B70B4D00A}"/>
                  </a:ext>
                </a:extLst>
              </p:cNvPr>
              <p:cNvSpPr/>
              <p:nvPr/>
            </p:nvSpPr>
            <p:spPr>
              <a:xfrm>
                <a:off x="5926280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DA0B4F7C-2B9A-4192-9B4D-BB9E3F59EB2B}"/>
                  </a:ext>
                </a:extLst>
              </p:cNvPr>
              <p:cNvSpPr/>
              <p:nvPr/>
            </p:nvSpPr>
            <p:spPr>
              <a:xfrm>
                <a:off x="6244936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C702C986-D704-46B9-8E40-471D7546D168}"/>
                  </a:ext>
                </a:extLst>
              </p:cNvPr>
              <p:cNvSpPr/>
              <p:nvPr/>
            </p:nvSpPr>
            <p:spPr>
              <a:xfrm>
                <a:off x="5597234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A94B98E4-DA42-4150-BDB2-7BEC08CE8268}"/>
                  </a:ext>
                </a:extLst>
              </p:cNvPr>
              <p:cNvSpPr/>
              <p:nvPr/>
            </p:nvSpPr>
            <p:spPr>
              <a:xfrm rot="19522590">
                <a:off x="4928752" y="2819262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CB86F19C-7132-4CA4-AE8C-6861BA3E4D58}"/>
                  </a:ext>
                </a:extLst>
              </p:cNvPr>
              <p:cNvSpPr/>
              <p:nvPr/>
            </p:nvSpPr>
            <p:spPr>
              <a:xfrm>
                <a:off x="5372098" y="2653146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77811FE2-CCDA-46F3-B1EA-F8C11FDE353F}"/>
                  </a:ext>
                </a:extLst>
              </p:cNvPr>
              <p:cNvSpPr/>
              <p:nvPr/>
            </p:nvSpPr>
            <p:spPr>
              <a:xfrm>
                <a:off x="7374080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E23355FA-5052-4602-A61D-A381C6A8A649}"/>
                  </a:ext>
                </a:extLst>
              </p:cNvPr>
              <p:cNvSpPr/>
              <p:nvPr/>
            </p:nvSpPr>
            <p:spPr>
              <a:xfrm>
                <a:off x="7574971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0671F1E-17E4-469B-AC8E-0307A3ABBBF0}"/>
                </a:ext>
              </a:extLst>
            </p:cNvPr>
            <p:cNvSpPr txBox="1"/>
            <p:nvPr/>
          </p:nvSpPr>
          <p:spPr>
            <a:xfrm>
              <a:off x="5129145" y="2512075"/>
              <a:ext cx="2429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7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בדיקה</a:t>
              </a:r>
              <a:endParaRPr lang="en-US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404FE434-035B-4086-B53E-6DE9F4270A6A}"/>
              </a:ext>
            </a:extLst>
          </p:cNvPr>
          <p:cNvGrpSpPr/>
          <p:nvPr/>
        </p:nvGrpSpPr>
        <p:grpSpPr>
          <a:xfrm>
            <a:off x="327927" y="2366443"/>
            <a:ext cx="3790694" cy="1611412"/>
            <a:chOff x="4448302" y="2396836"/>
            <a:chExt cx="3790694" cy="161141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46C2C7AA-3D69-4B96-9B25-5EC2D07E5576}"/>
                </a:ext>
              </a:extLst>
            </p:cNvPr>
            <p:cNvSpPr/>
            <p:nvPr/>
          </p:nvSpPr>
          <p:spPr>
            <a:xfrm>
              <a:off x="4448302" y="2512837"/>
              <a:ext cx="3790693" cy="1495411"/>
            </a:xfrm>
            <a:prstGeom prst="roundRect">
              <a:avLst>
                <a:gd name="adj" fmla="val 50000"/>
              </a:avLst>
            </a:prstGeom>
            <a:solidFill>
              <a:srgbClr val="FF5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7C9B9CE1-5425-40D2-AB2B-7CD57B689A2F}"/>
                </a:ext>
              </a:extLst>
            </p:cNvPr>
            <p:cNvGrpSpPr/>
            <p:nvPr/>
          </p:nvGrpSpPr>
          <p:grpSpPr>
            <a:xfrm>
              <a:off x="4448303" y="2396836"/>
              <a:ext cx="3790693" cy="1499063"/>
              <a:chOff x="4659887" y="2646218"/>
              <a:chExt cx="3790693" cy="1499063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xmlns="" id="{17BC3AE1-23B2-4C6C-A046-370E80A7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887" y="2646218"/>
                <a:ext cx="3790693" cy="1499063"/>
              </a:xfrm>
              <a:prstGeom prst="rect">
                <a:avLst/>
              </a:prstGeom>
            </p:spPr>
          </p:pic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B8E67BCC-2D10-4C95-93E3-CA1D9E2E2DD9}"/>
                  </a:ext>
                </a:extLst>
              </p:cNvPr>
              <p:cNvSpPr/>
              <p:nvPr/>
            </p:nvSpPr>
            <p:spPr>
              <a:xfrm>
                <a:off x="6085608" y="410177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137F1E1-6F8D-4349-BDEA-AFA15D4EC171}"/>
                  </a:ext>
                </a:extLst>
              </p:cNvPr>
              <p:cNvSpPr/>
              <p:nvPr/>
            </p:nvSpPr>
            <p:spPr>
              <a:xfrm>
                <a:off x="5926280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19E83123-F993-4C7D-90E0-DF6AAD49456B}"/>
                  </a:ext>
                </a:extLst>
              </p:cNvPr>
              <p:cNvSpPr/>
              <p:nvPr/>
            </p:nvSpPr>
            <p:spPr>
              <a:xfrm>
                <a:off x="6244936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5AD91D3A-5F4F-494B-AE86-CEE70A00DC8C}"/>
                  </a:ext>
                </a:extLst>
              </p:cNvPr>
              <p:cNvSpPr/>
              <p:nvPr/>
            </p:nvSpPr>
            <p:spPr>
              <a:xfrm>
                <a:off x="5597234" y="4100807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4529E63C-F8FC-4CD6-9C04-7DC3AD6E713A}"/>
                  </a:ext>
                </a:extLst>
              </p:cNvPr>
              <p:cNvSpPr/>
              <p:nvPr/>
            </p:nvSpPr>
            <p:spPr>
              <a:xfrm rot="19522590">
                <a:off x="4928752" y="2819262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xmlns="" id="{DC78A6E0-8999-4688-AAA7-9B48FDFC7A77}"/>
                  </a:ext>
                </a:extLst>
              </p:cNvPr>
              <p:cNvSpPr/>
              <p:nvPr/>
            </p:nvSpPr>
            <p:spPr>
              <a:xfrm>
                <a:off x="5372098" y="2653146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xmlns="" id="{1510FEDF-360D-463A-891B-2DDBCFDE6170}"/>
                  </a:ext>
                </a:extLst>
              </p:cNvPr>
              <p:cNvSpPr/>
              <p:nvPr/>
            </p:nvSpPr>
            <p:spPr>
              <a:xfrm>
                <a:off x="7374080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xmlns="" id="{8930DB82-0245-454C-92A5-863A0534643F}"/>
                  </a:ext>
                </a:extLst>
              </p:cNvPr>
              <p:cNvSpPr/>
              <p:nvPr/>
            </p:nvSpPr>
            <p:spPr>
              <a:xfrm>
                <a:off x="7574971" y="2652384"/>
                <a:ext cx="51262" cy="3657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F1BB5C59-AA3D-4DDE-AD67-D50F2BC8CC69}"/>
                </a:ext>
              </a:extLst>
            </p:cNvPr>
            <p:cNvSpPr txBox="1"/>
            <p:nvPr/>
          </p:nvSpPr>
          <p:spPr>
            <a:xfrm>
              <a:off x="5129145" y="2512075"/>
              <a:ext cx="2429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7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בדיקה</a:t>
              </a:r>
              <a:endParaRPr lang="en-US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8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DA993AA-AE9F-4F57-AE32-505FA45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6" b="98204" l="10000" r="90000">
                        <a14:foregroundMark x1="46744" y1="28842" x2="43372" y2="35230"/>
                        <a14:foregroundMark x1="51512" y1="28343" x2="53256" y2="40818"/>
                        <a14:foregroundMark x1="49419" y1="25948" x2="50581" y2="40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71" y="1724269"/>
            <a:ext cx="3660029" cy="4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2E302-ABA0-4A9A-9293-CBD73931A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4" b="955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81" y="2192238"/>
            <a:ext cx="3113344" cy="2065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BCFD3F5-3B0E-464C-A77E-D1BEC73CE2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6125" y1="37724" x2="56125" y2="37724"/>
                        <a14:foregroundMark x1="53875" y1="62439" x2="53875" y2="62439"/>
                        <a14:foregroundMark x1="50000" y1="91870" x2="50000" y2="91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2325915"/>
            <a:ext cx="2228850" cy="17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A540909-627E-4ABB-91AC-17E96DB3281A}"/>
              </a:ext>
            </a:extLst>
          </p:cNvPr>
          <p:cNvGrpSpPr/>
          <p:nvPr/>
        </p:nvGrpSpPr>
        <p:grpSpPr>
          <a:xfrm>
            <a:off x="4702020" y="995896"/>
            <a:ext cx="4103564" cy="4573631"/>
            <a:chOff x="3018692" y="-1631"/>
            <a:chExt cx="6154615" cy="68596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E503D1C-A98D-47C1-BED3-612AC1A6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71" b="9636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692" y="0"/>
              <a:ext cx="6154615" cy="685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5FF37145-1DD2-4081-80F5-4A3A4E4E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692" y="-1631"/>
              <a:ext cx="6154615" cy="6859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02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A14CD5B-6960-4CA7-B881-70406D4D3A30}"/>
              </a:ext>
            </a:extLst>
          </p:cNvPr>
          <p:cNvGrpSpPr/>
          <p:nvPr/>
        </p:nvGrpSpPr>
        <p:grpSpPr>
          <a:xfrm>
            <a:off x="3429001" y="1048831"/>
            <a:ext cx="6056387" cy="3169926"/>
            <a:chOff x="3186546" y="1360558"/>
            <a:chExt cx="6056387" cy="31699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2418CC97-D9D7-460B-BA67-70CB5C7D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96154" l="24912" r="73981">
                          <a14:foregroundMark x1="52340" y1="84038" x2="52340" y2="84038"/>
                          <a14:foregroundMark x1="50830" y1="84712" x2="50830" y2="84712"/>
                          <a14:foregroundMark x1="48767" y1="85385" x2="48767" y2="85385"/>
                          <a14:foregroundMark x1="50075" y1="85673" x2="50075" y2="85673"/>
                          <a14:foregroundMark x1="54454" y1="83462" x2="54454" y2="83462"/>
                          <a14:backgroundMark x1="49874" y1="88365" x2="49874" y2="88365"/>
                          <a14:backgroundMark x1="49673" y1="87596" x2="49673" y2="87596"/>
                          <a14:backgroundMark x1="49723" y1="86538" x2="49723" y2="86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546" y="1360558"/>
              <a:ext cx="6056387" cy="316992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4EFDECE-39DD-4F41-81B5-16B7BC7F0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1" r="22435"/>
            <a:stretch/>
          </p:blipFill>
          <p:spPr>
            <a:xfrm>
              <a:off x="4584336" y="1360558"/>
              <a:ext cx="3297382" cy="3169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11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EF85330-EC5A-4CB7-99D1-D7C97D1B316E}"/>
              </a:ext>
            </a:extLst>
          </p:cNvPr>
          <p:cNvGrpSpPr/>
          <p:nvPr/>
        </p:nvGrpSpPr>
        <p:grpSpPr>
          <a:xfrm>
            <a:off x="3434708" y="2568268"/>
            <a:ext cx="5781500" cy="1962150"/>
            <a:chOff x="3434708" y="2568268"/>
            <a:chExt cx="5781500" cy="19621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FB40B06-A974-4E6E-A485-C12B01F5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7306">
              <a:off x="3434708" y="2568268"/>
              <a:ext cx="2482692" cy="15299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6F4A80A6-C5E3-4DCC-B6BA-42AB4AFE4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27632"/>
              <a:ext cx="3120208" cy="180278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961017B-3E22-4A83-BEF2-7D3CBF32BAC3}"/>
                </a:ext>
              </a:extLst>
            </p:cNvPr>
            <p:cNvCxnSpPr/>
            <p:nvPr/>
          </p:nvCxnSpPr>
          <p:spPr>
            <a:xfrm>
              <a:off x="5828949" y="3429000"/>
              <a:ext cx="75282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23451C6-3135-4AFB-BFAA-5ECD43E1BBD5}"/>
                </a:ext>
              </a:extLst>
            </p:cNvPr>
            <p:cNvCxnSpPr/>
            <p:nvPr/>
          </p:nvCxnSpPr>
          <p:spPr>
            <a:xfrm>
              <a:off x="5828949" y="3695700"/>
              <a:ext cx="75282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00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3A3D23-A904-4A64-9B46-B8CF81A2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997931"/>
            <a:ext cx="3448050" cy="2616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6268E1-B961-43A4-BE66-71783FFB6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1" r="12569"/>
          <a:stretch/>
        </p:blipFill>
        <p:spPr>
          <a:xfrm>
            <a:off x="4367212" y="1988406"/>
            <a:ext cx="3448050" cy="2616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08EF7C-1825-485C-AA1D-8DA961B620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4" r="38442"/>
          <a:stretch/>
        </p:blipFill>
        <p:spPr>
          <a:xfrm>
            <a:off x="747713" y="1997931"/>
            <a:ext cx="3448050" cy="2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6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/>
          <p:cNvGrpSpPr/>
          <p:nvPr/>
        </p:nvGrpSpPr>
        <p:grpSpPr>
          <a:xfrm>
            <a:off x="2501093" y="840542"/>
            <a:ext cx="2351314" cy="2572855"/>
            <a:chOff x="2501093" y="840542"/>
            <a:chExt cx="2351314" cy="2572855"/>
          </a:xfrm>
        </p:grpSpPr>
        <p:sp>
          <p:nvSpPr>
            <p:cNvPr id="23" name="מלבן 22"/>
            <p:cNvSpPr/>
            <p:nvPr/>
          </p:nvSpPr>
          <p:spPr>
            <a:xfrm>
              <a:off x="2501093" y="840542"/>
              <a:ext cx="2351314" cy="257285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4006E-A096-4581-B3F8-E33B8733D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7306">
              <a:off x="2994175" y="1813096"/>
              <a:ext cx="1342148" cy="827099"/>
            </a:xfrm>
            <a:prstGeom prst="rect">
              <a:avLst/>
            </a:prstGeom>
          </p:spPr>
        </p:pic>
      </p:grpSp>
      <p:grpSp>
        <p:nvGrpSpPr>
          <p:cNvPr id="4" name="קבוצה 3"/>
          <p:cNvGrpSpPr/>
          <p:nvPr/>
        </p:nvGrpSpPr>
        <p:grpSpPr>
          <a:xfrm>
            <a:off x="4953099" y="841983"/>
            <a:ext cx="2351314" cy="2572855"/>
            <a:chOff x="4953099" y="841983"/>
            <a:chExt cx="2351314" cy="2572855"/>
          </a:xfrm>
        </p:grpSpPr>
        <p:sp>
          <p:nvSpPr>
            <p:cNvPr id="20" name="מלבן 19"/>
            <p:cNvSpPr/>
            <p:nvPr/>
          </p:nvSpPr>
          <p:spPr>
            <a:xfrm>
              <a:off x="4953099" y="841983"/>
              <a:ext cx="2351314" cy="257285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7BFE738-77CB-4B37-9040-8029AB19C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370" b="99156" l="66313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12" t="73258" r="13480"/>
            <a:stretch/>
          </p:blipFill>
          <p:spPr>
            <a:xfrm rot="1482751" flipH="1">
              <a:off x="5368449" y="1417882"/>
              <a:ext cx="1476078" cy="1583471"/>
            </a:xfrm>
            <a:prstGeom prst="rect">
              <a:avLst/>
            </a:prstGeom>
          </p:spPr>
        </p:pic>
      </p:grpSp>
      <p:grpSp>
        <p:nvGrpSpPr>
          <p:cNvPr id="3" name="קבוצה 2"/>
          <p:cNvGrpSpPr/>
          <p:nvPr/>
        </p:nvGrpSpPr>
        <p:grpSpPr>
          <a:xfrm>
            <a:off x="7358744" y="844731"/>
            <a:ext cx="2351314" cy="2572855"/>
            <a:chOff x="7358744" y="844731"/>
            <a:chExt cx="2351314" cy="2572855"/>
          </a:xfrm>
        </p:grpSpPr>
        <p:sp>
          <p:nvSpPr>
            <p:cNvPr id="2" name="מלבן 1"/>
            <p:cNvSpPr/>
            <p:nvPr/>
          </p:nvSpPr>
          <p:spPr>
            <a:xfrm>
              <a:off x="7358744" y="844731"/>
              <a:ext cx="2351314" cy="257285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CCE84D71-4209-47E6-8430-F029684D1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00" b="100000" l="10000" r="90000">
                          <a14:foregroundMark x1="36463" y1="7600" x2="30976" y2="9000"/>
                          <a14:foregroundMark x1="40488" y1="9800" x2="35610" y2="21400"/>
                          <a14:foregroundMark x1="25732" y1="42800" x2="35610" y2="54200"/>
                          <a14:foregroundMark x1="34878" y1="61200" x2="35366" y2="69600"/>
                          <a14:foregroundMark x1="57683" y1="56200" x2="56707" y2="74000"/>
                          <a14:foregroundMark x1="75610" y1="62200" x2="75244" y2="67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0" r="17413"/>
            <a:stretch/>
          </p:blipFill>
          <p:spPr>
            <a:xfrm>
              <a:off x="7750628" y="1349420"/>
              <a:ext cx="1872343" cy="1754453"/>
            </a:xfrm>
            <a:prstGeom prst="rect">
              <a:avLst/>
            </a:prstGeom>
          </p:spPr>
        </p:pic>
      </p:grpSp>
      <p:grpSp>
        <p:nvGrpSpPr>
          <p:cNvPr id="7" name="קבוצה 6"/>
          <p:cNvGrpSpPr/>
          <p:nvPr/>
        </p:nvGrpSpPr>
        <p:grpSpPr>
          <a:xfrm>
            <a:off x="3570623" y="4070856"/>
            <a:ext cx="2351314" cy="2572855"/>
            <a:chOff x="3570623" y="4070856"/>
            <a:chExt cx="2351314" cy="2572855"/>
          </a:xfrm>
        </p:grpSpPr>
        <p:sp>
          <p:nvSpPr>
            <p:cNvPr id="21" name="מלבן 20"/>
            <p:cNvSpPr/>
            <p:nvPr/>
          </p:nvSpPr>
          <p:spPr>
            <a:xfrm>
              <a:off x="3570623" y="4070856"/>
              <a:ext cx="2351314" cy="257285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1CAE8E0D-AD20-44F2-A1F2-9B184A120056}"/>
                </a:ext>
              </a:extLst>
            </p:cNvPr>
            <p:cNvGrpSpPr/>
            <p:nvPr/>
          </p:nvGrpSpPr>
          <p:grpSpPr>
            <a:xfrm>
              <a:off x="4074929" y="4623871"/>
              <a:ext cx="1437458" cy="1672316"/>
              <a:chOff x="2593410" y="1960418"/>
              <a:chExt cx="2941482" cy="3422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833F483D-76F9-4407-9E26-8A6534B08E42}"/>
                  </a:ext>
                </a:extLst>
              </p:cNvPr>
              <p:cNvGrpSpPr/>
              <p:nvPr/>
            </p:nvGrpSpPr>
            <p:grpSpPr>
              <a:xfrm>
                <a:off x="2593410" y="1960418"/>
                <a:ext cx="2941482" cy="3422073"/>
                <a:chOff x="2593410" y="1960418"/>
                <a:chExt cx="2941482" cy="3422073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xmlns="" id="{B1831569-F039-4725-A66B-967BEF9C0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00000" l="9375" r="89286"/>
                          </a14:imgEffect>
                          <a14:imgEffect>
                            <a14:colorTemperature colorTemp="470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3410" y="3061855"/>
                  <a:ext cx="2941482" cy="2320636"/>
                </a:xfrm>
                <a:prstGeom prst="rect">
                  <a:avLst/>
                </a:prstGeom>
              </p:spPr>
            </p:pic>
            <p:sp>
              <p:nvSpPr>
                <p:cNvPr id="19" name="Block Arc 18">
                  <a:extLst>
                    <a:ext uri="{FF2B5EF4-FFF2-40B4-BE49-F238E27FC236}">
                      <a16:creationId xmlns:a16="http://schemas.microsoft.com/office/drawing/2014/main" xmlns="" id="{813E6C65-14BC-4CD6-ADE6-8FA6A43A3DA1}"/>
                    </a:ext>
                  </a:extLst>
                </p:cNvPr>
                <p:cNvSpPr/>
                <p:nvPr/>
              </p:nvSpPr>
              <p:spPr>
                <a:xfrm>
                  <a:off x="2944090" y="1960418"/>
                  <a:ext cx="2112819" cy="2583873"/>
                </a:xfrm>
                <a:prstGeom prst="blockArc">
                  <a:avLst>
                    <a:gd name="adj1" fmla="val 10799997"/>
                    <a:gd name="adj2" fmla="val 21509501"/>
                    <a:gd name="adj3" fmla="val 3045"/>
                  </a:avLst>
                </a:prstGeom>
                <a:solidFill>
                  <a:srgbClr val="E9F4FB"/>
                </a:solidFill>
                <a:ln>
                  <a:solidFill>
                    <a:srgbClr val="E9F4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4EDF399-AAC0-4C5F-905D-BA414FB38B67}"/>
                  </a:ext>
                </a:extLst>
              </p:cNvPr>
              <p:cNvGrpSpPr/>
              <p:nvPr/>
            </p:nvGrpSpPr>
            <p:grpSpPr>
              <a:xfrm rot="16873010">
                <a:off x="4537364" y="3886200"/>
                <a:ext cx="198119" cy="164871"/>
                <a:chOff x="4287982" y="3900054"/>
                <a:chExt cx="198119" cy="164871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xmlns="" id="{B4C43CDF-1431-4622-9125-C146C9A834E8}"/>
                    </a:ext>
                  </a:extLst>
                </p:cNvPr>
                <p:cNvSpPr/>
                <p:nvPr/>
              </p:nvSpPr>
              <p:spPr>
                <a:xfrm>
                  <a:off x="4287982" y="3900055"/>
                  <a:ext cx="110836" cy="110836"/>
                </a:xfrm>
                <a:prstGeom prst="ellipse">
                  <a:avLst/>
                </a:prstGeom>
                <a:solidFill>
                  <a:srgbClr val="97E6FF"/>
                </a:solidFill>
                <a:ln>
                  <a:solidFill>
                    <a:srgbClr val="E9F4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xmlns="" id="{936FFDB2-7288-420E-B797-368C2935F09E}"/>
                    </a:ext>
                  </a:extLst>
                </p:cNvPr>
                <p:cNvSpPr/>
                <p:nvPr/>
              </p:nvSpPr>
              <p:spPr>
                <a:xfrm>
                  <a:off x="4440382" y="3900054"/>
                  <a:ext cx="45719" cy="45720"/>
                </a:xfrm>
                <a:prstGeom prst="ellipse">
                  <a:avLst/>
                </a:prstGeom>
                <a:solidFill>
                  <a:srgbClr val="97E6FF"/>
                </a:solidFill>
                <a:ln>
                  <a:solidFill>
                    <a:srgbClr val="E9F4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7C301A3B-CC0D-4169-9EBC-9ED711444868}"/>
                    </a:ext>
                  </a:extLst>
                </p:cNvPr>
                <p:cNvSpPr/>
                <p:nvPr/>
              </p:nvSpPr>
              <p:spPr>
                <a:xfrm>
                  <a:off x="4411286" y="3990110"/>
                  <a:ext cx="74815" cy="74815"/>
                </a:xfrm>
                <a:prstGeom prst="ellipse">
                  <a:avLst/>
                </a:prstGeom>
                <a:solidFill>
                  <a:srgbClr val="97E6FF"/>
                </a:solidFill>
                <a:ln>
                  <a:solidFill>
                    <a:srgbClr val="E9F4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" name="קבוצה 5"/>
          <p:cNvGrpSpPr/>
          <p:nvPr/>
        </p:nvGrpSpPr>
        <p:grpSpPr>
          <a:xfrm>
            <a:off x="6111779" y="4070856"/>
            <a:ext cx="2351314" cy="2572855"/>
            <a:chOff x="6111779" y="4070856"/>
            <a:chExt cx="2351314" cy="2572855"/>
          </a:xfrm>
        </p:grpSpPr>
        <p:sp>
          <p:nvSpPr>
            <p:cNvPr id="22" name="מלבן 21"/>
            <p:cNvSpPr/>
            <p:nvPr/>
          </p:nvSpPr>
          <p:spPr>
            <a:xfrm>
              <a:off x="6111779" y="4070856"/>
              <a:ext cx="2351314" cy="257285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9602B94E-0C39-4B1D-A106-8BC62191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87" b="97179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152" y="4547268"/>
              <a:ext cx="1973140" cy="1748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72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14525</TotalTime>
  <Words>18</Words>
  <Application>Microsoft Office PowerPoint</Application>
  <PresentationFormat>מסך רחב</PresentationFormat>
  <Paragraphs>15</Paragraphs>
  <Slides>11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seroussi18</dc:creator>
  <cp:lastModifiedBy>Shay</cp:lastModifiedBy>
  <cp:revision>148</cp:revision>
  <dcterms:created xsi:type="dcterms:W3CDTF">2020-12-25T17:22:17Z</dcterms:created>
  <dcterms:modified xsi:type="dcterms:W3CDTF">2021-01-07T09:22:51Z</dcterms:modified>
</cp:coreProperties>
</file>